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110" d="100"/>
          <a:sy n="110" d="100"/>
        </p:scale>
        <p:origin x="-16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25732E6D-3866-42F3-8540-5A7CBDADE6E0}" type="datetimeFigureOut">
              <a:rPr lang="es-ES" smtClean="0"/>
              <a:t>10/07/2013</a:t>
            </a:fld>
            <a:endParaRPr lang="es-ES_tradnl"/>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s-ES_tradnl"/>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A0297A16-818D-4060-BEC2-F2F539454EF9}" type="slidenum">
              <a:rPr lang="es-ES_tradnl" smtClean="0"/>
              <a:t>‹#›</a:t>
            </a:fld>
            <a:endParaRPr lang="es-ES_trad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5732E6D-3866-42F3-8540-5A7CBDADE6E0}" type="datetimeFigureOut">
              <a:rPr lang="es-ES" smtClean="0"/>
              <a:t>10/07/2013</a:t>
            </a:fld>
            <a:endParaRPr lang="es-ES_tradnl"/>
          </a:p>
        </p:txBody>
      </p:sp>
      <p:sp>
        <p:nvSpPr>
          <p:cNvPr id="5" name="Footer Placeholder 4"/>
          <p:cNvSpPr>
            <a:spLocks noGrp="1"/>
          </p:cNvSpPr>
          <p:nvPr>
            <p:ph type="ftr" sz="quarter" idx="11"/>
          </p:nvPr>
        </p:nvSpPr>
        <p:spPr/>
        <p:txBody>
          <a:bodyPr/>
          <a:lstStyle>
            <a:extLst/>
          </a:lstStyle>
          <a:p>
            <a:endParaRPr lang="es-ES_tradnl"/>
          </a:p>
        </p:txBody>
      </p:sp>
      <p:sp>
        <p:nvSpPr>
          <p:cNvPr id="6" name="Slide Number Placeholder 5"/>
          <p:cNvSpPr>
            <a:spLocks noGrp="1"/>
          </p:cNvSpPr>
          <p:nvPr>
            <p:ph type="sldNum" sz="quarter" idx="12"/>
          </p:nvPr>
        </p:nvSpPr>
        <p:spPr/>
        <p:txBody>
          <a:bodyPr/>
          <a:lstStyle>
            <a:extLst/>
          </a:lstStyle>
          <a:p>
            <a:fld id="{A0297A16-818D-4060-BEC2-F2F539454EF9}" type="slidenum">
              <a:rPr lang="es-ES_tradnl" smtClean="0"/>
              <a:t>‹#›</a:t>
            </a:fld>
            <a:endParaRPr lang="es-ES_trad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5732E6D-3866-42F3-8540-5A7CBDADE6E0}" type="datetimeFigureOut">
              <a:rPr lang="es-ES" smtClean="0"/>
              <a:t>10/07/2013</a:t>
            </a:fld>
            <a:endParaRPr lang="es-ES_tradnl"/>
          </a:p>
        </p:txBody>
      </p:sp>
      <p:sp>
        <p:nvSpPr>
          <p:cNvPr id="5" name="Footer Placeholder 4"/>
          <p:cNvSpPr>
            <a:spLocks noGrp="1"/>
          </p:cNvSpPr>
          <p:nvPr>
            <p:ph type="ftr" sz="quarter" idx="11"/>
          </p:nvPr>
        </p:nvSpPr>
        <p:spPr/>
        <p:txBody>
          <a:bodyPr/>
          <a:lstStyle>
            <a:extLst/>
          </a:lstStyle>
          <a:p>
            <a:endParaRPr lang="es-ES_tradnl"/>
          </a:p>
        </p:txBody>
      </p:sp>
      <p:sp>
        <p:nvSpPr>
          <p:cNvPr id="6" name="Slide Number Placeholder 5"/>
          <p:cNvSpPr>
            <a:spLocks noGrp="1"/>
          </p:cNvSpPr>
          <p:nvPr>
            <p:ph type="sldNum" sz="quarter" idx="12"/>
          </p:nvPr>
        </p:nvSpPr>
        <p:spPr/>
        <p:txBody>
          <a:bodyPr/>
          <a:lstStyle>
            <a:extLst/>
          </a:lstStyle>
          <a:p>
            <a:fld id="{A0297A16-818D-4060-BEC2-F2F539454EF9}" type="slidenum">
              <a:rPr lang="es-ES_tradnl" smtClean="0"/>
              <a:t>‹#›</a:t>
            </a:fld>
            <a:endParaRPr lang="es-ES_trad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5732E6D-3866-42F3-8540-5A7CBDADE6E0}" type="datetimeFigureOut">
              <a:rPr lang="es-ES" smtClean="0"/>
              <a:t>10/07/2013</a:t>
            </a:fld>
            <a:endParaRPr lang="es-ES_tradnl"/>
          </a:p>
        </p:txBody>
      </p:sp>
      <p:sp>
        <p:nvSpPr>
          <p:cNvPr id="5" name="Footer Placeholder 4"/>
          <p:cNvSpPr>
            <a:spLocks noGrp="1"/>
          </p:cNvSpPr>
          <p:nvPr>
            <p:ph type="ftr" sz="quarter" idx="11"/>
          </p:nvPr>
        </p:nvSpPr>
        <p:spPr/>
        <p:txBody>
          <a:bodyPr/>
          <a:lstStyle>
            <a:extLst/>
          </a:lstStyle>
          <a:p>
            <a:endParaRPr lang="es-ES_tradnl"/>
          </a:p>
        </p:txBody>
      </p:sp>
      <p:sp>
        <p:nvSpPr>
          <p:cNvPr id="6" name="Slide Number Placeholder 5"/>
          <p:cNvSpPr>
            <a:spLocks noGrp="1"/>
          </p:cNvSpPr>
          <p:nvPr>
            <p:ph type="sldNum" sz="quarter" idx="12"/>
          </p:nvPr>
        </p:nvSpPr>
        <p:spPr/>
        <p:txBody>
          <a:bodyPr/>
          <a:lstStyle>
            <a:extLst/>
          </a:lstStyle>
          <a:p>
            <a:fld id="{A0297A16-818D-4060-BEC2-F2F539454EF9}" type="slidenum">
              <a:rPr lang="es-ES_tradnl" smtClean="0"/>
              <a:t>‹#›</a:t>
            </a:fld>
            <a:endParaRPr lang="es-ES_tradnl"/>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5732E6D-3866-42F3-8540-5A7CBDADE6E0}" type="datetimeFigureOut">
              <a:rPr lang="es-ES" smtClean="0"/>
              <a:t>10/07/2013</a:t>
            </a:fld>
            <a:endParaRPr lang="es-ES_tradnl"/>
          </a:p>
        </p:txBody>
      </p:sp>
      <p:sp>
        <p:nvSpPr>
          <p:cNvPr id="5" name="Footer Placeholder 4"/>
          <p:cNvSpPr>
            <a:spLocks noGrp="1"/>
          </p:cNvSpPr>
          <p:nvPr>
            <p:ph type="ftr" sz="quarter" idx="11"/>
          </p:nvPr>
        </p:nvSpPr>
        <p:spPr/>
        <p:txBody>
          <a:bodyPr/>
          <a:lstStyle>
            <a:extLst/>
          </a:lstStyle>
          <a:p>
            <a:endParaRPr lang="es-ES_tradnl"/>
          </a:p>
        </p:txBody>
      </p:sp>
      <p:sp>
        <p:nvSpPr>
          <p:cNvPr id="6" name="Slide Number Placeholder 5"/>
          <p:cNvSpPr>
            <a:spLocks noGrp="1"/>
          </p:cNvSpPr>
          <p:nvPr>
            <p:ph type="sldNum" sz="quarter" idx="12"/>
          </p:nvPr>
        </p:nvSpPr>
        <p:spPr/>
        <p:txBody>
          <a:bodyPr/>
          <a:lstStyle>
            <a:extLst/>
          </a:lstStyle>
          <a:p>
            <a:fld id="{A0297A16-818D-4060-BEC2-F2F539454EF9}" type="slidenum">
              <a:rPr lang="es-ES_tradnl" smtClean="0"/>
              <a:t>‹#›</a:t>
            </a:fld>
            <a:endParaRPr lang="es-ES_tradnl"/>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5732E6D-3866-42F3-8540-5A7CBDADE6E0}" type="datetimeFigureOut">
              <a:rPr lang="es-ES" smtClean="0"/>
              <a:t>10/07/2013</a:t>
            </a:fld>
            <a:endParaRPr lang="es-ES_tradnl"/>
          </a:p>
        </p:txBody>
      </p:sp>
      <p:sp>
        <p:nvSpPr>
          <p:cNvPr id="6" name="Footer Placeholder 5"/>
          <p:cNvSpPr>
            <a:spLocks noGrp="1"/>
          </p:cNvSpPr>
          <p:nvPr>
            <p:ph type="ftr" sz="quarter" idx="11"/>
          </p:nvPr>
        </p:nvSpPr>
        <p:spPr/>
        <p:txBody>
          <a:bodyPr/>
          <a:lstStyle>
            <a:extLst/>
          </a:lstStyle>
          <a:p>
            <a:endParaRPr lang="es-ES_tradnl"/>
          </a:p>
        </p:txBody>
      </p:sp>
      <p:sp>
        <p:nvSpPr>
          <p:cNvPr id="7" name="Slide Number Placeholder 6"/>
          <p:cNvSpPr>
            <a:spLocks noGrp="1"/>
          </p:cNvSpPr>
          <p:nvPr>
            <p:ph type="sldNum" sz="quarter" idx="12"/>
          </p:nvPr>
        </p:nvSpPr>
        <p:spPr/>
        <p:txBody>
          <a:bodyPr/>
          <a:lstStyle>
            <a:extLst/>
          </a:lstStyle>
          <a:p>
            <a:fld id="{A0297A16-818D-4060-BEC2-F2F539454EF9}" type="slidenum">
              <a:rPr lang="es-ES_tradnl" smtClean="0"/>
              <a:t>‹#›</a:t>
            </a:fld>
            <a:endParaRPr lang="es-ES_tradnl"/>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5732E6D-3866-42F3-8540-5A7CBDADE6E0}" type="datetimeFigureOut">
              <a:rPr lang="es-ES" smtClean="0"/>
              <a:t>10/07/2013</a:t>
            </a:fld>
            <a:endParaRPr lang="es-ES_tradnl"/>
          </a:p>
        </p:txBody>
      </p:sp>
      <p:sp>
        <p:nvSpPr>
          <p:cNvPr id="8" name="Footer Placeholder 7"/>
          <p:cNvSpPr>
            <a:spLocks noGrp="1"/>
          </p:cNvSpPr>
          <p:nvPr>
            <p:ph type="ftr" sz="quarter" idx="11"/>
          </p:nvPr>
        </p:nvSpPr>
        <p:spPr/>
        <p:txBody>
          <a:bodyPr/>
          <a:lstStyle>
            <a:extLst/>
          </a:lstStyle>
          <a:p>
            <a:endParaRPr lang="es-ES_tradnl"/>
          </a:p>
        </p:txBody>
      </p:sp>
      <p:sp>
        <p:nvSpPr>
          <p:cNvPr id="9" name="Slide Number Placeholder 8"/>
          <p:cNvSpPr>
            <a:spLocks noGrp="1"/>
          </p:cNvSpPr>
          <p:nvPr>
            <p:ph type="sldNum" sz="quarter" idx="12"/>
          </p:nvPr>
        </p:nvSpPr>
        <p:spPr/>
        <p:txBody>
          <a:bodyPr/>
          <a:lstStyle>
            <a:extLst/>
          </a:lstStyle>
          <a:p>
            <a:fld id="{A0297A16-818D-4060-BEC2-F2F539454EF9}" type="slidenum">
              <a:rPr lang="es-ES_tradnl" smtClean="0"/>
              <a:t>‹#›</a:t>
            </a:fld>
            <a:endParaRPr lang="es-ES_tradnl"/>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25732E6D-3866-42F3-8540-5A7CBDADE6E0}" type="datetimeFigureOut">
              <a:rPr lang="es-ES" smtClean="0"/>
              <a:t>10/07/2013</a:t>
            </a:fld>
            <a:endParaRPr lang="es-ES_tradnl"/>
          </a:p>
        </p:txBody>
      </p:sp>
      <p:sp>
        <p:nvSpPr>
          <p:cNvPr id="4" name="Footer Placeholder 3"/>
          <p:cNvSpPr>
            <a:spLocks noGrp="1"/>
          </p:cNvSpPr>
          <p:nvPr>
            <p:ph type="ftr" sz="quarter" idx="11"/>
          </p:nvPr>
        </p:nvSpPr>
        <p:spPr/>
        <p:txBody>
          <a:bodyPr/>
          <a:lstStyle>
            <a:extLst/>
          </a:lstStyle>
          <a:p>
            <a:endParaRPr lang="es-ES_tradnl"/>
          </a:p>
        </p:txBody>
      </p:sp>
      <p:sp>
        <p:nvSpPr>
          <p:cNvPr id="5" name="Slide Number Placeholder 4"/>
          <p:cNvSpPr>
            <a:spLocks noGrp="1"/>
          </p:cNvSpPr>
          <p:nvPr>
            <p:ph type="sldNum" sz="quarter" idx="12"/>
          </p:nvPr>
        </p:nvSpPr>
        <p:spPr/>
        <p:txBody>
          <a:bodyPr/>
          <a:lstStyle>
            <a:extLst/>
          </a:lstStyle>
          <a:p>
            <a:fld id="{A0297A16-818D-4060-BEC2-F2F539454EF9}" type="slidenum">
              <a:rPr lang="es-ES_tradnl" smtClean="0"/>
              <a:t>‹#›</a:t>
            </a:fld>
            <a:endParaRPr lang="es-ES_tradnl"/>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5732E6D-3866-42F3-8540-5A7CBDADE6E0}" type="datetimeFigureOut">
              <a:rPr lang="es-ES" smtClean="0"/>
              <a:t>10/07/2013</a:t>
            </a:fld>
            <a:endParaRPr lang="es-ES_tradnl"/>
          </a:p>
        </p:txBody>
      </p:sp>
      <p:sp>
        <p:nvSpPr>
          <p:cNvPr id="3" name="Footer Placeholder 2"/>
          <p:cNvSpPr>
            <a:spLocks noGrp="1"/>
          </p:cNvSpPr>
          <p:nvPr>
            <p:ph type="ftr" sz="quarter" idx="11"/>
          </p:nvPr>
        </p:nvSpPr>
        <p:spPr/>
        <p:txBody>
          <a:bodyPr/>
          <a:lstStyle>
            <a:extLst/>
          </a:lstStyle>
          <a:p>
            <a:endParaRPr lang="es-ES_tradnl"/>
          </a:p>
        </p:txBody>
      </p:sp>
      <p:sp>
        <p:nvSpPr>
          <p:cNvPr id="4" name="Slide Number Placeholder 3"/>
          <p:cNvSpPr>
            <a:spLocks noGrp="1"/>
          </p:cNvSpPr>
          <p:nvPr>
            <p:ph type="sldNum" sz="quarter" idx="12"/>
          </p:nvPr>
        </p:nvSpPr>
        <p:spPr/>
        <p:txBody>
          <a:bodyPr/>
          <a:lstStyle>
            <a:extLst/>
          </a:lstStyle>
          <a:p>
            <a:fld id="{A0297A16-818D-4060-BEC2-F2F539454EF9}" type="slidenum">
              <a:rPr lang="es-ES_tradnl" smtClean="0"/>
              <a:t>‹#›</a:t>
            </a:fld>
            <a:endParaRPr lang="es-ES_trad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25732E6D-3866-42F3-8540-5A7CBDADE6E0}" type="datetimeFigureOut">
              <a:rPr lang="es-ES" smtClean="0"/>
              <a:t>10/07/2013</a:t>
            </a:fld>
            <a:endParaRPr lang="es-ES_tradnl"/>
          </a:p>
        </p:txBody>
      </p:sp>
      <p:sp>
        <p:nvSpPr>
          <p:cNvPr id="6" name="Footer Placeholder 5"/>
          <p:cNvSpPr>
            <a:spLocks noGrp="1"/>
          </p:cNvSpPr>
          <p:nvPr>
            <p:ph type="ftr" sz="quarter" idx="11"/>
          </p:nvPr>
        </p:nvSpPr>
        <p:spPr/>
        <p:txBody>
          <a:bodyPr/>
          <a:lstStyle>
            <a:extLst/>
          </a:lstStyle>
          <a:p>
            <a:endParaRPr lang="es-ES_tradnl"/>
          </a:p>
        </p:txBody>
      </p:sp>
      <p:sp>
        <p:nvSpPr>
          <p:cNvPr id="7" name="Slide Number Placeholder 6"/>
          <p:cNvSpPr>
            <a:spLocks noGrp="1"/>
          </p:cNvSpPr>
          <p:nvPr>
            <p:ph type="sldNum" sz="quarter" idx="12"/>
          </p:nvPr>
        </p:nvSpPr>
        <p:spPr/>
        <p:txBody>
          <a:bodyPr/>
          <a:lstStyle>
            <a:extLst/>
          </a:lstStyle>
          <a:p>
            <a:fld id="{A0297A16-818D-4060-BEC2-F2F539454EF9}" type="slidenum">
              <a:rPr lang="es-ES_tradnl" smtClean="0"/>
              <a:t>‹#›</a:t>
            </a:fld>
            <a:endParaRPr lang="es-ES_tradnl"/>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5732E6D-3866-42F3-8540-5A7CBDADE6E0}" type="datetimeFigureOut">
              <a:rPr lang="es-ES" smtClean="0"/>
              <a:t>10/07/2013</a:t>
            </a:fld>
            <a:endParaRPr lang="es-ES_tradnl"/>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s-ES_tradnl"/>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A0297A16-818D-4060-BEC2-F2F539454EF9}" type="slidenum">
              <a:rPr lang="es-ES_tradnl" smtClean="0"/>
              <a:t>‹#›</a:t>
            </a:fld>
            <a:endParaRPr lang="es-ES_tradnl"/>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716436" y="5001993"/>
            <a:ext cx="3802003" cy="1443111"/>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329" y="347"/>
                </a:moveTo>
                <a:lnTo>
                  <a:pt x="7156" y="682"/>
                </a:lnTo>
                <a:lnTo>
                  <a:pt x="5229" y="682"/>
                </a:lnTo>
                <a:lnTo>
                  <a:pt x="-328" y="345"/>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53561" y="5785023"/>
            <a:ext cx="3802003"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817" y="97"/>
                </a:moveTo>
                <a:lnTo>
                  <a:pt x="6408" y="682"/>
                </a:lnTo>
                <a:lnTo>
                  <a:pt x="5232" y="685"/>
                </a:lnTo>
                <a:lnTo>
                  <a:pt x="829" y="101"/>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5732E6D-3866-42F3-8540-5A7CBDADE6E0}" type="datetimeFigureOut">
              <a:rPr lang="es-ES" smtClean="0"/>
              <a:t>10/07/2013</a:t>
            </a:fld>
            <a:endParaRPr lang="es-ES_tradnl"/>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s-ES_tradnl"/>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A0297A16-818D-4060-BEC2-F2F539454EF9}" type="slidenum">
              <a:rPr lang="es-ES_tradnl" smtClean="0"/>
              <a:t>‹#›</a:t>
            </a:fld>
            <a:endParaRPr lang="es-ES_tradnl"/>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losmejoreschistes.co/"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losmejoreschistes.co/chistes/chistes-buenos/"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ww.ncbi.nlm.nih.gov/pubmed/21724041"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s-ES_tradnl" dirty="0" smtClean="0"/>
              <a:t>Los chistes como complemento para tu salud	</a:t>
            </a:r>
            <a:endParaRPr lang="es-ES_tradnl" dirty="0"/>
          </a:p>
        </p:txBody>
      </p:sp>
      <p:sp>
        <p:nvSpPr>
          <p:cNvPr id="3" name="Subtitle 2"/>
          <p:cNvSpPr>
            <a:spLocks noGrp="1"/>
          </p:cNvSpPr>
          <p:nvPr>
            <p:ph type="subTitle" idx="1"/>
          </p:nvPr>
        </p:nvSpPr>
        <p:spPr/>
        <p:txBody>
          <a:bodyPr/>
          <a:lstStyle/>
          <a:p>
            <a:r>
              <a:rPr lang="es-ES_tradnl" dirty="0" err="1" smtClean="0"/>
              <a:t>Presentacion</a:t>
            </a:r>
            <a:r>
              <a:rPr lang="es-ES_tradnl" dirty="0" smtClean="0"/>
              <a:t> por:</a:t>
            </a:r>
          </a:p>
          <a:p>
            <a:r>
              <a:rPr lang="es-ES_tradnl" dirty="0" smtClean="0">
                <a:hlinkClick r:id="rId2"/>
              </a:rPr>
              <a:t>Los mejores chistes </a:t>
            </a:r>
            <a:endParaRPr lang="es-ES_tradnl"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r>
              <a:rPr lang="es-ES" dirty="0"/>
              <a:t>Cuando se trata de los chistes y </a:t>
            </a:r>
            <a:r>
              <a:rPr lang="es-ES" dirty="0" smtClean="0"/>
              <a:t>el humor, </a:t>
            </a:r>
            <a:r>
              <a:rPr lang="es-ES" dirty="0"/>
              <a:t>no es todo diversión y juegos. El tipo de cosas que la gente considera para hacerse el gracioso hoy son muy diferentes de lo que se consideraba buen los chistes en el pasado, los cambios en las normas sociales significa que los chistes "limpios" deben centrarse en burlarse de las situaciones o de la persona diciendo la broma, y ​​no de ser sarcástico o perjudicial.</a:t>
            </a:r>
          </a:p>
          <a:p>
            <a:endParaRPr lang="es-ES_tradnl" dirty="0"/>
          </a:p>
        </p:txBody>
      </p:sp>
      <p:sp>
        <p:nvSpPr>
          <p:cNvPr id="2" name="Title 1"/>
          <p:cNvSpPr>
            <a:spLocks noGrp="1"/>
          </p:cNvSpPr>
          <p:nvPr>
            <p:ph type="title"/>
          </p:nvPr>
        </p:nvSpPr>
        <p:spPr/>
        <p:txBody>
          <a:bodyPr/>
          <a:lstStyle/>
          <a:p>
            <a:r>
              <a:rPr lang="es-ES_tradnl" dirty="0" smtClean="0"/>
              <a:t>Los chistes y el humor</a:t>
            </a:r>
            <a:endParaRPr lang="es-ES_tradnl"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a:bodyPr>
          <a:lstStyle/>
          <a:p>
            <a:r>
              <a:rPr lang="es-ES" dirty="0"/>
              <a:t>En general, los chistes </a:t>
            </a:r>
            <a:r>
              <a:rPr lang="es-ES" dirty="0" smtClean="0"/>
              <a:t>de </a:t>
            </a:r>
            <a:r>
              <a:rPr lang="es-ES" dirty="0"/>
              <a:t>un grupo étnico, religioso o minoritarias en particular (como los homosexuales) ya no se consideran para ser divertido por la mayoría de la gente, ni bromas sobre discapacidad física o mental. Una buena regla de oro es para burlarse de sí mismo, no a otros. El aumento de su exposición al los chistes "limpio" en horario estelar de televisión, en línea y en libros le ayudará a construir su nivel de comodidad con que tipo de bromas se consideran adecuados y no ofensiva.</a:t>
            </a:r>
          </a:p>
          <a:p>
            <a:endParaRPr lang="es-ES_tradnl" dirty="0"/>
          </a:p>
        </p:txBody>
      </p:sp>
      <p:sp>
        <p:nvSpPr>
          <p:cNvPr id="2" name="Title 1"/>
          <p:cNvSpPr>
            <a:spLocks noGrp="1"/>
          </p:cNvSpPr>
          <p:nvPr>
            <p:ph type="title"/>
          </p:nvPr>
        </p:nvSpPr>
        <p:spPr/>
        <p:txBody>
          <a:bodyPr/>
          <a:lstStyle/>
          <a:p>
            <a:endParaRPr lang="es-ES_tradnl"/>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r>
              <a:rPr lang="es-ES" dirty="0"/>
              <a:t> </a:t>
            </a:r>
          </a:p>
          <a:p>
            <a:r>
              <a:rPr lang="es-ES" dirty="0"/>
              <a:t>Para obtener los beneficios de salud más físicos y mentales </a:t>
            </a:r>
            <a:r>
              <a:rPr lang="es-ES" dirty="0" smtClean="0"/>
              <a:t>de </a:t>
            </a:r>
            <a:r>
              <a:rPr lang="es-ES" dirty="0"/>
              <a:t>los </a:t>
            </a:r>
            <a:r>
              <a:rPr lang="es-ES" dirty="0" smtClean="0">
                <a:hlinkClick r:id="rId2"/>
              </a:rPr>
              <a:t>chistes buenos</a:t>
            </a:r>
            <a:r>
              <a:rPr lang="es-ES" dirty="0" smtClean="0"/>
              <a:t>, </a:t>
            </a:r>
            <a:r>
              <a:rPr lang="es-ES" dirty="0"/>
              <a:t>trata de reírse de todos los días. Busque maneras de programar los chistes en su rutina diaria: suscribirse a un "Broma del Día" de correo electrónico, leer los cómics en el periódico o ver un programa de televisión divertido. Una vez que haga reír un hábito diario, usted comenzará a disfrutar de los numerosos beneficios para la salud de los chistes</a:t>
            </a:r>
            <a:endParaRPr lang="es-ES_tradnl" dirty="0"/>
          </a:p>
        </p:txBody>
      </p:sp>
      <p:sp>
        <p:nvSpPr>
          <p:cNvPr id="2" name="Title 1"/>
          <p:cNvSpPr>
            <a:spLocks noGrp="1"/>
          </p:cNvSpPr>
          <p:nvPr>
            <p:ph type="title"/>
          </p:nvPr>
        </p:nvSpPr>
        <p:spPr/>
        <p:txBody>
          <a:bodyPr>
            <a:normAutofit/>
          </a:bodyPr>
          <a:lstStyle/>
          <a:p>
            <a:r>
              <a:rPr lang="es-ES_tradnl" dirty="0" smtClean="0"/>
              <a:t>Beneficios salud chistes buenos</a:t>
            </a:r>
            <a:endParaRPr lang="es-ES_tradnl"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10000"/>
          </a:bodyPr>
          <a:lstStyle/>
          <a:p>
            <a:r>
              <a:rPr lang="es-ES" dirty="0"/>
              <a:t>La capacidad de reír se ata de cerca a tener una actitud positiva ante la vida, un importante factor de protección frente a numerosos problemas de salud mental tales como la depresión y la ansiedad. Un </a:t>
            </a:r>
            <a:r>
              <a:rPr lang="es-ES" dirty="0">
                <a:hlinkClick r:id="rId2"/>
              </a:rPr>
              <a:t>estudio</a:t>
            </a:r>
            <a:r>
              <a:rPr lang="es-ES" dirty="0"/>
              <a:t> de la </a:t>
            </a:r>
            <a:r>
              <a:rPr lang="es-ES" dirty="0" err="1"/>
              <a:t>Northwestern</a:t>
            </a:r>
            <a:r>
              <a:rPr lang="es-ES" dirty="0"/>
              <a:t> </a:t>
            </a:r>
            <a:r>
              <a:rPr lang="es-ES" dirty="0" err="1"/>
              <a:t>University</a:t>
            </a:r>
            <a:r>
              <a:rPr lang="es-ES" dirty="0"/>
              <a:t> reveló que los pacientes con EPOC avanzada (enfermedad pulmonar obstructiva crónica) que fueron expuestos a los vídeos los </a:t>
            </a:r>
            <a:r>
              <a:rPr lang="es-ES" dirty="0" err="1"/>
              <a:t>chistesísticos</a:t>
            </a:r>
            <a:r>
              <a:rPr lang="es-ES" dirty="0"/>
              <a:t> disfrutaron de una mejor salud mental que los participantes del estudio que vieron vídeos no buen los chistes, el apoyo a la conexión entre la salud mental y el los chistes.</a:t>
            </a:r>
          </a:p>
          <a:p>
            <a:endParaRPr lang="es-ES_tradnl" dirty="0"/>
          </a:p>
        </p:txBody>
      </p:sp>
      <p:sp>
        <p:nvSpPr>
          <p:cNvPr id="2" name="Title 1"/>
          <p:cNvSpPr>
            <a:spLocks noGrp="1"/>
          </p:cNvSpPr>
          <p:nvPr>
            <p:ph type="title"/>
          </p:nvPr>
        </p:nvSpPr>
        <p:spPr/>
        <p:txBody>
          <a:bodyPr/>
          <a:lstStyle/>
          <a:p>
            <a:r>
              <a:rPr lang="es-ES" dirty="0" smtClean="0"/>
              <a:t>La capacidad de reír</a:t>
            </a:r>
            <a:endParaRPr lang="es-ES_tradnl"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s-ES" dirty="0"/>
              <a:t>Riendo también promueve el bienestar emocional, la gente que ayuda a mantener una actitud positiva y el estado de ánimo estable durante todo el día. El optimismo se ha vinculado a la mejora de la resistencia, la capacidad de hacer frente a situaciones de estrés, a pesar de numerosos obstáculos, como la enfermedad, el estrés financiero o la pérdida de un ser querido.</a:t>
            </a:r>
          </a:p>
          <a:p>
            <a:endParaRPr lang="es-ES_tradnl" dirty="0"/>
          </a:p>
        </p:txBody>
      </p:sp>
      <p:sp>
        <p:nvSpPr>
          <p:cNvPr id="2" name="Title 1"/>
          <p:cNvSpPr>
            <a:spLocks noGrp="1"/>
          </p:cNvSpPr>
          <p:nvPr>
            <p:ph type="title"/>
          </p:nvPr>
        </p:nvSpPr>
        <p:spPr/>
        <p:txBody>
          <a:bodyPr/>
          <a:lstStyle/>
          <a:p>
            <a:endParaRPr lang="es-ES_tradnl"/>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95000" t="-106500" r="5000" b="2065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4</TotalTime>
  <Words>375</Words>
  <Application>Microsoft Office PowerPoint</Application>
  <PresentationFormat>On-screen Show (4:3)</PresentationFormat>
  <Paragraphs>12</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Concourse</vt:lpstr>
      <vt:lpstr>Los chistes como complemento para tu salud </vt:lpstr>
      <vt:lpstr>Los chistes y el humor</vt:lpstr>
      <vt:lpstr>Slide 3</vt:lpstr>
      <vt:lpstr>Beneficios salud chistes buenos</vt:lpstr>
      <vt:lpstr>La capacidad de reír</vt:lpstr>
      <vt:lpstr>Slide 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Los chistes como complemento para tu salud </dc:title>
  <dc:creator>lol</dc:creator>
  <cp:lastModifiedBy>lol</cp:lastModifiedBy>
  <cp:revision>1</cp:revision>
  <dcterms:created xsi:type="dcterms:W3CDTF">2013-07-10T06:53:43Z</dcterms:created>
  <dcterms:modified xsi:type="dcterms:W3CDTF">2013-07-10T06:58:19Z</dcterms:modified>
</cp:coreProperties>
</file>