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36" r:id="rId3"/>
    <p:sldId id="537" r:id="rId4"/>
    <p:sldId id="538" r:id="rId5"/>
    <p:sldId id="539" r:id="rId6"/>
    <p:sldId id="540" r:id="rId7"/>
    <p:sldId id="541" r:id="rId8"/>
    <p:sldId id="542" r:id="rId9"/>
    <p:sldId id="543" r:id="rId10"/>
    <p:sldId id="544" r:id="rId11"/>
    <p:sldId id="545" r:id="rId12"/>
    <p:sldId id="546" r:id="rId13"/>
    <p:sldId id="547" r:id="rId14"/>
    <p:sldId id="548" r:id="rId15"/>
    <p:sldId id="549" r:id="rId16"/>
    <p:sldId id="550" r:id="rId17"/>
    <p:sldId id="551" r:id="rId18"/>
    <p:sldId id="552" r:id="rId19"/>
    <p:sldId id="553" r:id="rId20"/>
    <p:sldId id="554" r:id="rId21"/>
    <p:sldId id="555" r:id="rId22"/>
    <p:sldId id="556" r:id="rId23"/>
    <p:sldId id="557" r:id="rId24"/>
    <p:sldId id="558" r:id="rId25"/>
    <p:sldId id="559" r:id="rId26"/>
    <p:sldId id="560" r:id="rId27"/>
    <p:sldId id="561" r:id="rId28"/>
    <p:sldId id="562" r:id="rId29"/>
    <p:sldId id="563" r:id="rId30"/>
    <p:sldId id="564" r:id="rId31"/>
    <p:sldId id="565" r:id="rId32"/>
    <p:sldId id="566" r:id="rId33"/>
    <p:sldId id="56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349A7F-9E9A-46DE-85A3-ABD47C7B8429}" v="3" dt="2023-08-04T07:33:31.5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BC349A7F-9E9A-46DE-85A3-ABD47C7B8429}"/>
    <pc:docChg chg="addSld delSld modSld">
      <pc:chgData name="군만두 맛있다" userId="88f4dfb63950bb32" providerId="LiveId" clId="{BC349A7F-9E9A-46DE-85A3-ABD47C7B8429}" dt="2023-08-04T07:33:31.562" v="2"/>
      <pc:docMkLst>
        <pc:docMk/>
      </pc:docMkLst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84840982" sldId="536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621492178" sldId="537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587916797" sldId="538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001516517" sldId="539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024747860" sldId="540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130277962" sldId="541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040243811" sldId="542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417334333" sldId="543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356678152" sldId="544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842935342" sldId="545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048925989" sldId="546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467187521" sldId="547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77964133" sldId="548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587670188" sldId="549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603791480" sldId="550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744154081" sldId="551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153964052" sldId="552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256542421" sldId="553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354287634" sldId="554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653429298" sldId="555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94061033" sldId="556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69948255" sldId="557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431445876" sldId="558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390071380" sldId="559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45228000" sldId="560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780536776" sldId="561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958815460" sldId="562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2380311949" sldId="563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01005803" sldId="564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47161529" sldId="565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3535721808" sldId="566"/>
        </pc:sldMkLst>
      </pc:sldChg>
      <pc:sldChg chg="add del setBg">
        <pc:chgData name="군만두 맛있다" userId="88f4dfb63950bb32" providerId="LiveId" clId="{BC349A7F-9E9A-46DE-85A3-ABD47C7B8429}" dt="2023-08-04T07:33:31.562" v="2"/>
        <pc:sldMkLst>
          <pc:docMk/>
          <pc:sldMk cId="180694425" sldId="567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49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96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31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849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535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40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302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92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62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26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8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그에게 이르기를 여호와의 말씀에 내 백성을 보내라 그들이 나를 섬길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840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내일이니라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모세가 이르되 왕의 말씀대로 하여 왕에게 우리 하나님 여호와와 같은 이가 없는 줄을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2935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개구리가 왕과 왕궁과 왕의 신하와 왕의 백성을 떠나서 나일 강에만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48925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나가서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내리신 개구리에 대하여 모세가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67187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 개구리가 집과 마당과 밭에서부터 나와서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7964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모아 무더기로 쌓으니 땅에서 악취가 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87670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숨을 쉴 수 있게 됨을 보았을 때에 그의 마음을 완강하게 하여 그들의 말을 듣지 아니하였으니 여호와께서 말씀하신 것과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03791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아론에게 명령하기를 네 지팡이를 들어 땅의 티끌을 치라 하라 그것이 애굽 온 땅에서 이가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44154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아론이 지팡이를 잡고 손을 들어 땅의 티끌을 치매 애굽 온 땅의 티끌이 다 이가 되어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가축에게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53964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요술사들도 자기 요술로 그같이 행하여 이를 생기게 하려 하였으나 못 하였고 이가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가축에게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생긴지라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56542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요술사가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말하되 이는 하나님의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권능이니이다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하였으나 바로의 마음이 완악하게 되어 그들의 말을 듣지 아니하였으니 여호와의 말씀과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54287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만일 보내기를 거절하면 내가 개구리로 너의 온 땅을 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21492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아침에 일찍이 일어나 바로 앞에 서라 그가 물 있는 곳으로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이르기를 여호와께서 이와 같이 말씀하시기를 내 백성을 보내라 그러면 그들이 나를 섬길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53429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만일 내 백성을 보내지 아니하면 내가 너와 네 신하와 네 백성과 네 집들에 파리 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사람의 집집에 파리 떼가 가득할 것이며 그들이 사는 땅에도 그러하리라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4061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나는 내 백성이 거주하는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땅을 구별하여 그 곳에는 파리가 없게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이로 말미암아 이 땅에서 내가 여호와인 줄을 네가 알게 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9948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백성과 네 백성 사이를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내일 이 표징이 있으리라 하셨다 하라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31445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그와 같이 하시니 무수한 파리가 바로의 궁과 그의 신하의 집과 애굽 온 땅에 이르니 파리로 말미암아 그 땅이 황폐하였더라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90071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모세와 아론을 불러 이르되 너희는 가서 이 땅에서 너희 하나님께 제사를 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5228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이르되 그리함은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부당하니이다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우리 하나님 여호와께 제사를 드리는 것은 애굽 사람이 싫어하는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만일 애굽 사람의 목전에서 제사를 드리면 그들이 그것을 미워하여 우리를 돌로 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805367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사흘길쯤 광야로 들어가서 우리 하나님 여호와께 제사를 드리되 우리에게 명령하시는 대로 하려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588154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너희의 하나님 여호와께 광야에서 제사를 드릴 것이나 너무 멀리 가지는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나를 위하여 간구하라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803119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이르되 내가 왕을 떠나가서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내일이면 파리 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바로의 신하와 바로의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바로는 이 백성을 보내어 여호와께 제사를 드리는 일에 다시 거짓을 행하지 마소서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1005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개구리가 나일 강에서 무수히 생기고 올라와서 네 궁과 네 침실과 네 침상 위와 네 신하의 집과 네 백성과 네 화덕과 네 떡 반죽 그릇에 들어갈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879167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나와서 여호와께 간구하니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71615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 그 파리 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신하와 그의 백성에게서 떠나니 하나도 남지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357218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때에도 그의 마음을 완강하게 하여 그 백성을 보내지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0694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개구리가 너와 네 백성과 네 모든 신하에게 기어오르리라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0151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아론에게 명령하기를 네 지팡이를 잡고 네 팔을 강들과 운하들과 못 위에 펴서 개구리들이 애굽 땅에 올라오게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24747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아론이 애굽 물들 위에 그의 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개구리가 올라와서 애굽 땅에 덮이니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30277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요술사들도 자기 요술대로 그와 같이 행하여 개구리가 애굽 땅에 올라오게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40243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모세와 아론을 불러 이르되 여호와께 구하여 나와 내 백성에게서 개구리를 떠나게 하라 내가 이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여호와께 제사를 드릴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17334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왕과 왕의 신하와 왕의 백성을 위하여 이 개구리를 왕과 왕궁에서 끊어 나일 강에만 있도록 언제 간구하는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좋을는지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분부하소서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56678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657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2024-10-01T09:15:05Z</dcterms:modified>
</cp:coreProperties>
</file>