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722" r:id="rId3"/>
    <p:sldId id="723" r:id="rId4"/>
    <p:sldId id="724" r:id="rId5"/>
    <p:sldId id="725" r:id="rId6"/>
    <p:sldId id="726" r:id="rId7"/>
    <p:sldId id="727" r:id="rId8"/>
    <p:sldId id="728" r:id="rId9"/>
    <p:sldId id="729" r:id="rId10"/>
    <p:sldId id="730" r:id="rId11"/>
    <p:sldId id="731" r:id="rId12"/>
    <p:sldId id="732" r:id="rId13"/>
    <p:sldId id="733" r:id="rId14"/>
    <p:sldId id="734" r:id="rId15"/>
    <p:sldId id="735" r:id="rId16"/>
    <p:sldId id="736" r:id="rId17"/>
    <p:sldId id="737" r:id="rId18"/>
    <p:sldId id="738" r:id="rId19"/>
    <p:sldId id="739" r:id="rId20"/>
    <p:sldId id="740" r:id="rId21"/>
    <p:sldId id="741" r:id="rId22"/>
    <p:sldId id="742" r:id="rId23"/>
    <p:sldId id="743" r:id="rId24"/>
    <p:sldId id="744" r:id="rId25"/>
    <p:sldId id="745" r:id="rId26"/>
    <p:sldId id="746" r:id="rId27"/>
    <p:sldId id="747" r:id="rId28"/>
    <p:sldId id="748" r:id="rId29"/>
    <p:sldId id="749" r:id="rId30"/>
    <p:sldId id="750" r:id="rId3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AA6D538-0A32-4605-A674-CA7F3A562227}" v="3" dt="2024-01-11T04:44:04.41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21" Type="http://schemas.openxmlformats.org/officeDocument/2006/relationships/slide" Target="slides/slide19.xml"/><Relationship Id="rId34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presProps" Target="presProps.xml"/><Relationship Id="rId37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microsoft.com/office/2016/11/relationships/changesInfo" Target="changesInfos/changesInfo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tableStyles" Target="tableStyles.xml"/><Relationship Id="rId8" Type="http://schemas.openxmlformats.org/officeDocument/2006/relationships/slide" Target="slides/slide6.xml"/><Relationship Id="rId3" Type="http://schemas.openxmlformats.org/officeDocument/2006/relationships/slide" Target="slides/slid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맛있다 군만두" userId="88f4dfb63950bb32" providerId="LiveId" clId="{6AA6D538-0A32-4605-A674-CA7F3A562227}"/>
    <pc:docChg chg="addSld delSld modSld">
      <pc:chgData name="맛있다 군만두" userId="88f4dfb63950bb32" providerId="LiveId" clId="{6AA6D538-0A32-4605-A674-CA7F3A562227}" dt="2024-01-11T04:44:04.407" v="2"/>
      <pc:docMkLst>
        <pc:docMk/>
      </pc:docMkLst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4061727378" sldId="722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1077408411" sldId="723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4219169298" sldId="724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1548962290" sldId="725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2593648072" sldId="726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2733600538" sldId="727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3883245854" sldId="728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3928148555" sldId="729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1260784146" sldId="730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2980145633" sldId="731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2490692624" sldId="732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286899204" sldId="733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1409832494" sldId="734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519261589" sldId="735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2196344635" sldId="736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3932665706" sldId="737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3742365157" sldId="738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3669229931" sldId="739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2679925102" sldId="740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1293532933" sldId="741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3093187520" sldId="742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970789103" sldId="743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1659278779" sldId="744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1605587421" sldId="745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4288861117" sldId="746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271178111" sldId="747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3398125947" sldId="748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1856139769" sldId="749"/>
        </pc:sldMkLst>
      </pc:sldChg>
      <pc:sldChg chg="add del setBg">
        <pc:chgData name="맛있다 군만두" userId="88f4dfb63950bb32" providerId="LiveId" clId="{6AA6D538-0A32-4605-A674-CA7F3A562227}" dt="2024-01-11T04:44:04.407" v="2"/>
        <pc:sldMkLst>
          <pc:docMk/>
          <pc:sldMk cId="1883854588" sldId="750"/>
        </pc:sldMkLst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45579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606271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590015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719460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963072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847992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621782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05064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99813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637046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119417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1787138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05539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여호아하스의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제이년에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유다의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왕이 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406172737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에돔을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쳐서 파하였으므로 마음이 교만하였으니 스스로 영광을 삼아 왕궁에나 네 집으로 돌아가라 어찌하여 화를 자취하여 너와 유다가 함께 망하고자 하느냐 하나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98014563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듣지 아니하므로 이스라엘의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올라와서 그와 유다의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유다의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벧세메스에서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대면하였더니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49069262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유다가 이스라엘 앞에서 패하여 각기 장막으로 도망한지라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8689920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벧세메스에서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아하시야의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손자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유다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사로잡고 예루살렘에 이르러 예루살렘 성벽을 에브라임 문에서부터 성 모퉁이 문까지 사백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규빗을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헐고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40983249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여호와의 성전과 왕궁 곳간에 있는 금 은과 모든 기명을 탈취하고 또 사람을 볼모로 잡고서 사마리아로 돌아갔더라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51926158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남은 사적과 그의 업적과 또 유다의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싸운 일은 이스라엘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역대지략에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기록되지 아니하였느냐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19634463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조상들과 함께 자매 이스라엘 왕들과 사마리아에 함께 장사되고 그의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여로보암이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대신하여 왕이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93266570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여호아하스의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죽은 후에도 유다의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년간을 생존하였더라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74236515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남은 행적은 유다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역대지략에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기록되지 아니하였느냐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66922993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예루살렘에서 무리가 그를 반역한 고로 그가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라기스로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도망하였더니 반역한 무리가 사람을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라기스로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따라 보내 그를 거기서 죽이게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6799251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왕이 된 때에 나이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이십오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세라 예루살렘에서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이십구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년간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다스리니라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어머니의 이름은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여호앗단이요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예루살렘 사람이더라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07740841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시체를 말에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실어다가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예루살렘에서 그의 조상들과 함께 다윗 성에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장사하니라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29353293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 온 백성이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아사랴를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아버지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대신하여 왕으로 삼으니 그 때에 그의 나이가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십육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세라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09318752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아마샤조상들과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함께 잔 후에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아사랴가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엘랏을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건축하여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복귀시켰더라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97078910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제십오년에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여로보암이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사마리아에서 왕이 되어 사십일 년간 다스렸으며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65927877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 보시기에 악을 행하여 이스라엘에게 범죄하게 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느밧의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여로보암의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모든 죄에서 떠나지 아니하였더라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60558742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이스라엘의 하나님 여호와께서 그의 종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가드헤벨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아밋대의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선지자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요나를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통하여 하신 말씀과 같이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여로보암이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 영토를 회복하되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하맛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어귀에서부터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아라바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바다까지 하였으니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428886111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여호와께서 이스라엘의 고난이 심하여 매인 자도 없고 놓인 자도 없고 이스라엘을 도울 자도 없음을 보셨고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7117811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또 이스라엘의 이름을 천하에서 없이 하겠다고도 아니하셨으므로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여로보암의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손으로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구원하심이었더라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39812594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여로보암의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남은 사적과 모든 행한 일과 싸운 업적과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다메섹을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회복한 일과 이전에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속하였던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하맛을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이스라엘에 돌린 일은 이스라엘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역대지략에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기록되지 아니하였느냐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85613976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여로보암이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조상 이스라엘 왕들과 함께 자고 그의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대신하여 왕이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8838545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 보시기에 정직히 행하였으나 그의 조상 다윗과는 같지 아니하였으며 그의 아버지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행한 대로 다 행하였어도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42191692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오직 산당들을 제거하지 아니하였으므로 백성이 여전히 산당에서 제사를 드리며 분향하였더라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5489622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나라가 그의 손에 굳게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부왕을 죽인 신복들을 죽였으나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59364807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왕을 죽인 자의 자녀들은 죽이지 아니하였으니 이는 모세의 율법책에 기록된 대로 함이라 곧 여호와께서 명령하여 이르시기를 자녀로 말미암아 아버지를 죽이지 말 것이요 아버지로 말미암아 자녀를 죽이지 말 것이라 오직 사람마다 자기의 죄로 말미암아 죽을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하셨더라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7336005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소금 골짜기에서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만 명을 죽이고 또 전쟁을 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셀라를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취하고 이름을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욕드엘이라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하였더니 오늘까지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8832458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예후의 손자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여호아하스의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이스라엘의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사자를 보내 이르되 오라 우리가 서로 대면하자 한지라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92814855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유다의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아마샤에게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사람을 보내 이르되 레바논 가시나무가 레바논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백향목에게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전갈을 보내어 이르기를 네 딸을 내 아들에게 주어 아내로 삼게 하라 하였더니 레바논 들짐승이 지나가다가 그 가시나무를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짓밟았느니라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2607841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57</TotalTime>
  <Words>567</Words>
  <Application>Microsoft Office PowerPoint</Application>
  <PresentationFormat>와이드스크린</PresentationFormat>
  <Paragraphs>58</Paragraphs>
  <Slides>29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29</vt:i4>
      </vt:variant>
    </vt:vector>
  </HeadingPairs>
  <TitlesOfParts>
    <vt:vector size="35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13</cp:revision>
  <dcterms:modified xsi:type="dcterms:W3CDTF">2024-10-02T10:48:05Z</dcterms:modified>
</cp:coreProperties>
</file>