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548" r:id="rId2"/>
    <p:sldId id="1539" r:id="rId3"/>
    <p:sldId id="1549" r:id="rId4"/>
    <p:sldId id="1550" r:id="rId5"/>
    <p:sldId id="1551" r:id="rId6"/>
    <p:sldId id="1552" r:id="rId7"/>
    <p:sldId id="1553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>
        <p:scale>
          <a:sx n="62" d="100"/>
          <a:sy n="62" d="100"/>
        </p:scale>
        <p:origin x="1181" y="6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8091F4-C6B9-413F-9423-67934EA7E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5479519-DFA5-4CAC-96E5-F262F4FD11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B10C452-0B11-4E25-A26D-824A6D37C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F2CB727-AC61-4ADF-AC00-F97D24BB2A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4A43E8C-FE8C-4902-8A29-C92FACAD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990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783FD20-51C6-4C43-A274-CFC58F58C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BEBF579-6F8F-4E14-827B-B52F854AE0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7156031-AC87-496F-9F1C-154DF7F72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A4D7D18-686B-4B2F-B8A2-340593BA8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33E90D2-1955-4AEE-AB77-F4852F4A3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402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FEA6DB5-E5E6-4F1A-9966-24AB60CA00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29945F4-BCE7-4FA7-AA83-D110F2843A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D712734-741D-4E52-9686-66E997EF5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03291D5-319D-46D9-8F9A-5E947866E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E363C46-E5E2-40FA-B8AA-400BEA9BA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02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D3832D-873E-490C-B628-7A1D3AE79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696CB1-7AAE-4436-9645-DD4C632A50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2B622F1-9CAD-408C-9280-0BE9DB08E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8404BA-78FE-46FA-83E6-0799DA085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2375DCA-1340-4583-AE4A-5543BC243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1405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E97BE78-73E2-44A5-B399-9052802B6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56A6D09-E513-4510-8547-F40F82FAB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F3A78BC-0B57-4091-9D11-A991CF939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3547410-1791-4A26-88A8-F935FA2F6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C5A3073-3CC0-4520-AFE4-8FD351A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952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B6B894-34EE-47EF-B9A6-524886506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FB2D04-3BC5-492B-BBA5-140805E73E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F473B957-0B32-4977-8841-F1105C015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F2A9193-8B9F-4F04-9814-9D09DA0FC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05AE2DD-667A-4F87-9EF2-FBF70A1FC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F384127-1E18-4FF5-B5C7-AA69CD41B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008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77E838-7AB6-4935-B67E-04327961E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13132B-A043-41B7-A829-FE7E99DD7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80348A3-AB50-4067-8FDB-62FC7A009C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45D6562-943C-46C2-9B9C-01AA96F6EC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13FEFF3-0777-4775-8AC8-F1EB1AFB7A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778C255B-F614-4804-913E-097A43367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2799710C-B3E9-4681-813A-03E1A6D90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CFF0F59-C535-4419-B0DA-53F61C89A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310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148739-FE60-4162-8B3C-A4A0D1BFE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59CB7BAF-F418-42F6-8D3D-CA3FA0CAF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E6B34B8-A513-49FC-A90A-ECA819FB9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B1AEF46-ED83-4C8B-A207-6B216563E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309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009C21F-860C-40C5-BDA7-B3F5AA0CA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2348F78-CB5B-42F1-96C7-AD16153CD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80E31CF7-5F58-4BEA-A579-3BE3F206A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500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9DBF25-64C1-4109-8C47-F477FA769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9197EBD-8F0D-4DBC-AD52-FF05AE84D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13D8412-0D17-4B0D-BFE4-F8FF2E51C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F127EC8-F309-4337-BC71-9A507FF3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7E5934D-C6B6-46CF-8027-1FF9364DF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A882976-D910-4B7F-97D8-F805997F4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6203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C89DAC-C9A6-42E2-AD12-2E3C1FF9D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B6F9656-55FE-47D8-ADD2-912AD6E3DF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DA7FDC9-732F-4CB3-8136-8DC5A9C7AB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B6A86C3-535C-4421-A0A8-5DDC5DC73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50BD6B7-337A-4564-9939-9A69ACC39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080144D-9083-43B3-A4B2-05F71FA04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1436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A07B2AA-0A11-45B1-A91D-5ABC85B43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B5B38DF-483B-4E8F-A107-8FC23CD45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5383693-39E3-432D-9216-5AA75744BA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A8C1604-2D24-4F2A-B554-A53997DF7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66E07C3-B6DA-4B34-AC06-552D8CFDEE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5413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5C3EFDFF-4CC8-4CBE-9BD7-D22ADA14B3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E6B4FF-26B0-4C4F-94EF-EDBCEA437F0F}"/>
              </a:ext>
            </a:extLst>
          </p:cNvPr>
          <p:cNvSpPr/>
          <p:nvPr/>
        </p:nvSpPr>
        <p:spPr>
          <a:xfrm>
            <a:off x="0" y="5347503"/>
            <a:ext cx="12192001" cy="1510497"/>
          </a:xfrm>
          <a:prstGeom prst="rect">
            <a:avLst/>
          </a:prstGeo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2EA96ED-C7B7-4C7A-83B4-B2A2408C6975}"/>
              </a:ext>
            </a:extLst>
          </p:cNvPr>
          <p:cNvGrpSpPr/>
          <p:nvPr/>
        </p:nvGrpSpPr>
        <p:grpSpPr>
          <a:xfrm>
            <a:off x="4499093" y="1922205"/>
            <a:ext cx="3193816" cy="1206722"/>
            <a:chOff x="4767417" y="2935056"/>
            <a:chExt cx="3193816" cy="1206722"/>
          </a:xfrm>
        </p:grpSpPr>
        <p:grpSp>
          <p:nvGrpSpPr>
            <p:cNvPr id="11" name="그룹 10"/>
            <p:cNvGrpSpPr/>
            <p:nvPr/>
          </p:nvGrpSpPr>
          <p:grpSpPr>
            <a:xfrm>
              <a:off x="4767417" y="2935056"/>
              <a:ext cx="2028749" cy="1206722"/>
              <a:chOff x="4723566" y="2769956"/>
              <a:chExt cx="2028749" cy="1206722"/>
            </a:xfrm>
          </p:grpSpPr>
          <p:sp>
            <p:nvSpPr>
              <p:cNvPr id="3" name="직사각형 2"/>
              <p:cNvSpPr/>
              <p:nvPr/>
            </p:nvSpPr>
            <p:spPr>
              <a:xfrm>
                <a:off x="4723566" y="2769956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교</a:t>
                </a:r>
              </a:p>
            </p:txBody>
          </p:sp>
          <p:sp>
            <p:nvSpPr>
              <p:cNvPr id="4" name="직사각형 3"/>
              <p:cNvSpPr/>
              <p:nvPr/>
            </p:nvSpPr>
            <p:spPr>
              <a:xfrm>
                <a:off x="5835403" y="3308109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독</a:t>
                </a:r>
              </a:p>
            </p:txBody>
          </p:sp>
        </p:grpSp>
        <p:sp>
          <p:nvSpPr>
            <p:cNvPr id="8" name="직사각형 2">
              <a:extLst>
                <a:ext uri="{FF2B5EF4-FFF2-40B4-BE49-F238E27FC236}">
                  <a16:creationId xmlns:a16="http://schemas.microsoft.com/office/drawing/2014/main" id="{F18F64F2-DEC0-43F2-9EA7-D61297909944}"/>
                </a:ext>
              </a:extLst>
            </p:cNvPr>
            <p:cNvSpPr/>
            <p:nvPr/>
          </p:nvSpPr>
          <p:spPr>
            <a:xfrm>
              <a:off x="7044321" y="3059039"/>
              <a:ext cx="916912" cy="668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rPr>
                <a:t>문</a:t>
              </a:r>
            </a:p>
          </p:txBody>
        </p:sp>
      </p:grpSp>
      <p:sp>
        <p:nvSpPr>
          <p:cNvPr id="12" name="직사각형 2">
            <a:extLst>
              <a:ext uri="{FF2B5EF4-FFF2-40B4-BE49-F238E27FC236}">
                <a16:creationId xmlns:a16="http://schemas.microsoft.com/office/drawing/2014/main" id="{EF4A915B-1905-4A4D-B59B-9844F203DFDC}"/>
              </a:ext>
            </a:extLst>
          </p:cNvPr>
          <p:cNvSpPr/>
          <p:nvPr/>
        </p:nvSpPr>
        <p:spPr>
          <a:xfrm>
            <a:off x="1" y="5340971"/>
            <a:ext cx="12191999" cy="1517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제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1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번 시편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1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편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(Psalm 1)</a:t>
            </a:r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14543BE9-3A34-4D3B-83E2-12F3E1A71B5E}"/>
              </a:ext>
            </a:extLst>
          </p:cNvPr>
          <p:cNvCxnSpPr>
            <a:cxnSpLocks/>
          </p:cNvCxnSpPr>
          <p:nvPr/>
        </p:nvCxnSpPr>
        <p:spPr>
          <a:xfrm>
            <a:off x="6089948" y="1910813"/>
            <a:ext cx="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그룹 6">
            <a:extLst>
              <a:ext uri="{FF2B5EF4-FFF2-40B4-BE49-F238E27FC236}">
                <a16:creationId xmlns:a16="http://schemas.microsoft.com/office/drawing/2014/main" id="{AFEB2C5C-9A31-4A5D-8CB9-EC593A2C8F6A}"/>
              </a:ext>
            </a:extLst>
          </p:cNvPr>
          <p:cNvGrpSpPr/>
          <p:nvPr/>
        </p:nvGrpSpPr>
        <p:grpSpPr>
          <a:xfrm>
            <a:off x="3751142" y="3677965"/>
            <a:ext cx="4677612" cy="80070"/>
            <a:chOff x="4578508" y="3677965"/>
            <a:chExt cx="4677612" cy="80070"/>
          </a:xfrm>
        </p:grpSpPr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B3B5644E-9BC6-49F1-810C-DA2153EE2FE5}"/>
                </a:ext>
              </a:extLst>
            </p:cNvPr>
            <p:cNvCxnSpPr>
              <a:cxnSpLocks/>
              <a:stCxn id="35" idx="6"/>
              <a:endCxn id="36" idx="2"/>
            </p:cNvCxnSpPr>
            <p:nvPr/>
          </p:nvCxnSpPr>
          <p:spPr>
            <a:xfrm>
              <a:off x="4635658" y="3706540"/>
              <a:ext cx="4563312" cy="22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타원 34">
              <a:extLst>
                <a:ext uri="{FF2B5EF4-FFF2-40B4-BE49-F238E27FC236}">
                  <a16:creationId xmlns:a16="http://schemas.microsoft.com/office/drawing/2014/main" id="{D6E17899-EB7F-464C-8587-8DFB7699483C}"/>
                </a:ext>
              </a:extLst>
            </p:cNvPr>
            <p:cNvSpPr/>
            <p:nvPr/>
          </p:nvSpPr>
          <p:spPr>
            <a:xfrm>
              <a:off x="4578508" y="367796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 </a:t>
              </a:r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6" name="타원 35">
              <a:extLst>
                <a:ext uri="{FF2B5EF4-FFF2-40B4-BE49-F238E27FC236}">
                  <a16:creationId xmlns:a16="http://schemas.microsoft.com/office/drawing/2014/main" id="{9A26E44F-0030-4947-A5DA-B8E0208258FD}"/>
                </a:ext>
              </a:extLst>
            </p:cNvPr>
            <p:cNvSpPr/>
            <p:nvPr/>
          </p:nvSpPr>
          <p:spPr>
            <a:xfrm>
              <a:off x="9198970" y="370088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6715C02-E473-44FB-9A0D-DD53D5DF3127}"/>
              </a:ext>
            </a:extLst>
          </p:cNvPr>
          <p:cNvSpPr txBox="1"/>
          <p:nvPr/>
        </p:nvSpPr>
        <p:spPr>
          <a:xfrm>
            <a:off x="-12104" y="3838105"/>
            <a:ext cx="12204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RESPONSIVE</a:t>
            </a:r>
            <a:r>
              <a:rPr lang="en-US" altLang="ko-KR" sz="2000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 </a:t>
            </a:r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5967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7A1B3C96-80FE-4A15-86AA-F5D2735DB4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3600" b="1" spc="-150" dirty="0">
                <a:solidFill>
                  <a:prstClr val="white"/>
                </a:solidFill>
                <a:latin typeface="+mj-lt"/>
                <a:ea typeface="+mj-ea"/>
                <a:cs typeface="Arial" panose="020B0604020202020204" pitchFamily="34" charset="0"/>
              </a:rPr>
              <a:t>복 </a:t>
            </a:r>
            <a:r>
              <a:rPr lang="ko-KR" altLang="en-US" sz="3600" b="1" spc="-150" dirty="0" err="1">
                <a:solidFill>
                  <a:prstClr val="white"/>
                </a:solidFill>
                <a:latin typeface="+mj-lt"/>
                <a:ea typeface="+mj-ea"/>
                <a:cs typeface="Arial" panose="020B0604020202020204" pitchFamily="34" charset="0"/>
              </a:rPr>
              <a:t>있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rPr>
              <a:t>는 사람은 악인들의 꾀를 따르지 아니하며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j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j-ea"/>
                <a:cs typeface="Arial" panose="020B0604020202020204" pitchFamily="34" charset="0"/>
              </a:rPr>
              <a:t>죄인들의 길에 서지 아니하며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+mj-lt"/>
              <a:ea typeface="+mj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Blessed is the one who does not walk in step with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the wicked or stand in the way that sinners take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오만한 자들의 자리에 앉지 아니하고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b="1" dirty="0">
                <a:solidFill>
                  <a:srgbClr val="FBFF65"/>
                </a:solidFill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o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r sit in the company of mockers,</a:t>
            </a:r>
          </a:p>
        </p:txBody>
      </p:sp>
    </p:spTree>
    <p:extLst>
      <p:ext uri="{BB962C8B-B14F-4D97-AF65-F5344CB8AC3E}">
        <p14:creationId xmlns:p14="http://schemas.microsoft.com/office/powerpoint/2010/main" val="145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C29DB7E-1BE0-466C-BC9A-C82C6D7420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오직 여호와의 율법을 즐거워하여 </a:t>
            </a:r>
            <a:endParaRPr kumimoji="0" lang="en-US" altLang="ko-KR" sz="3600" b="1" i="0" u="non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but whose delight is in the law of the LORD,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그의 율법을 주야로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묵상하는도다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Arial" panose="020B0604020202020204" pitchFamily="34" charset="0"/>
              </a:rPr>
              <a:t>and who meditates on his law day and night.</a:t>
            </a:r>
          </a:p>
        </p:txBody>
      </p:sp>
    </p:spTree>
    <p:extLst>
      <p:ext uri="{BB962C8B-B14F-4D97-AF65-F5344CB8AC3E}">
        <p14:creationId xmlns:p14="http://schemas.microsoft.com/office/powerpoint/2010/main" val="224025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712A657-5EFF-490F-A709-C9B55BEC4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그는 시냇가에 심은 나무가 철을 따라 열매를 맺으며 </a:t>
            </a:r>
            <a:endParaRPr kumimoji="0" lang="en-US" altLang="ko-KR" sz="3600" b="1" i="0" u="none" strike="noStrike" kern="1200" cap="none" spc="-150" normalizeH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That person is like a tree planted by streams of water, which yields its fruit in season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 잎사귀가 마르지 아니함 같으니 그가 하는 모든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일이 다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형통하리로다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and whose leaf does not wither—whatever they do prospers.</a:t>
            </a:r>
          </a:p>
        </p:txBody>
      </p:sp>
    </p:spTree>
    <p:extLst>
      <p:ext uri="{BB962C8B-B14F-4D97-AF65-F5344CB8AC3E}">
        <p14:creationId xmlns:p14="http://schemas.microsoft.com/office/powerpoint/2010/main" val="15479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F9470101-E2AA-4254-8315-C4D3CF81AD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악인들은 그렇지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아니함이여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Not so the wicked!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오직 바람에 나는 겨와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같도다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They are like chaff that the wind blows away.</a:t>
            </a:r>
          </a:p>
        </p:txBody>
      </p:sp>
    </p:spTree>
    <p:extLst>
      <p:ext uri="{BB962C8B-B14F-4D97-AF65-F5344CB8AC3E}">
        <p14:creationId xmlns:p14="http://schemas.microsoft.com/office/powerpoint/2010/main" val="316035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4BBE5E5-6826-4DF1-B5D3-5CC4CBD570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그러므로 악인들은 심판을 견디지 못하며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Therefore the wicked will not stand in the judgment,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죄인들이 의인들의 모임에 들지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못하리로다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nor sinners in the assembly of the righteous.</a:t>
            </a:r>
          </a:p>
        </p:txBody>
      </p:sp>
    </p:spTree>
    <p:extLst>
      <p:ext uri="{BB962C8B-B14F-4D97-AF65-F5344CB8AC3E}">
        <p14:creationId xmlns:p14="http://schemas.microsoft.com/office/powerpoint/2010/main" val="242163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0DC1C18B-FCA9-4596-B771-5D6DDD807A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무릇 의인들의 길은 여호와께서 인정하시나 악인들의 </a:t>
            </a:r>
            <a:endParaRPr kumimoji="0" lang="en-US" altLang="ko-KR" sz="3600" b="1" i="0" u="none" strike="noStrike" kern="1200" cap="none" spc="-150" normalizeH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길은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망하리로다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For the LORD watches over the way of the righteous, but the way of the wicked leads to destruction.</a:t>
            </a:r>
          </a:p>
        </p:txBody>
      </p:sp>
    </p:spTree>
    <p:extLst>
      <p:ext uri="{BB962C8B-B14F-4D97-AF65-F5344CB8AC3E}">
        <p14:creationId xmlns:p14="http://schemas.microsoft.com/office/powerpoint/2010/main" val="413148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220</Words>
  <Application>Microsoft Office PowerPoint</Application>
  <PresentationFormat>와이드스크린</PresentationFormat>
  <Paragraphs>37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2" baseType="lpstr">
      <vt:lpstr>Batang</vt:lpstr>
      <vt:lpstr>맑은 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Hyeon</dc:creator>
  <cp:lastModifiedBy>Hyeon</cp:lastModifiedBy>
  <cp:revision>9</cp:revision>
  <dcterms:created xsi:type="dcterms:W3CDTF">2021-03-09T05:25:12Z</dcterms:created>
  <dcterms:modified xsi:type="dcterms:W3CDTF">2021-04-23T19:48:06Z</dcterms:modified>
</cp:coreProperties>
</file>