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0" r:id="rId4"/>
    <p:sldId id="261" r:id="rId5"/>
    <p:sldId id="263" r:id="rId6"/>
    <p:sldId id="264" r:id="rId7"/>
    <p:sldId id="266" r:id="rId8"/>
    <p:sldId id="267" r:id="rId9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/>
    <p:restoredTop sz="94668"/>
  </p:normalViewPr>
  <p:slideViewPr>
    <p:cSldViewPr>
      <p:cViewPr varScale="1">
        <p:scale>
          <a:sx n="96" d="100"/>
          <a:sy n="96" d="100"/>
        </p:scale>
        <p:origin x="200" y="65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ABE32B-9E53-79B5-293D-C8921D0806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1431E0-7B5C-4859-AF11-0224F4174450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945FCD-871B-BA32-ADDD-0AF8853E7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588C25-E298-9930-FC00-F9A3A1DFF9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A04813-3C71-4F64-A99B-CD00786DB2F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0811843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2176DE-516F-F43B-1D17-61B5D7E986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375CAF-2948-4B26-9F6F-D573392FAB32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77B44F-8365-14D7-E9AC-7808052253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D0317F-77C4-3213-6C6E-5440DE60A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31E69C-3E0F-4E72-929B-2A0A6DE6187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7866245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DC1B39-B9B0-EEDC-7A90-DC0E229025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5C2FE7-F6A3-477D-BFCB-31DAC3522CBA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124731-C4C0-0A36-21AD-2A516254F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1F3945-7407-5E43-777C-B2900C494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A6D783-AC28-4B77-8B8D-537599002D0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9923404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D4E97F-B351-AFAF-53DD-AFFB6A580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17C52D-DB4C-4334-9432-CE772647A77F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90A37D-394D-0931-18CC-C36B35F019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579F56-F385-C0B4-DE2E-3D32372B45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0FA97A-ABBF-478B-8B4E-0E2B876310E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004838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97D096-47C6-64B5-812E-D7B11F6C64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6D7502-0D01-4571-8BF9-CEBE9EEE4A69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E91A8A-36B0-AF83-273B-925E30116F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60D6A1-1C8A-559E-3F31-053ECEC0F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9C9A52-36BF-4E3E-A77B-65019492E96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62808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344CB8A-7C0D-0D5C-AB94-2CD2D4E28F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286B1A-6BAE-4D19-AEEE-8F9FDA2F8F35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4B9D3C7-81FF-96FE-E718-9516056143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BD32CD6-F4DC-E86F-031F-BD86BC206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92A47F-CF67-4174-9C3A-9C6927FEE9A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4144536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1B4DD88D-08AF-FED8-7B48-4FCABCDE88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E698BD-FCD5-485A-A60D-912E35AFA01D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E8B757A1-C4E0-817D-748D-520604ADD5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DE0F53E3-620F-4292-54C7-1E14ED4034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33F613-BB42-45A5-AAC1-2052604A836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823111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F9AE8420-AEC5-6A89-9210-9FE392E4C8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A0E42-5255-4512-9116-B906731AD210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078918B0-0072-6459-B215-4ADBA19A5E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A91615B-514C-D6DD-979C-F43411B001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6C6018-FB2F-481B-8881-717EA87A660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7357653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2B16B4C9-81C1-B900-432F-6BF3249812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80437F-1529-491B-B9CE-288700284A7B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4568196D-F5F4-BCF1-3827-84AB4941C4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6B65160D-ED93-D2A6-C7C4-851D5EA038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5AE89F-D33C-41E8-B364-956EF654461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8747511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A5EE14A8-D2D4-BC39-0F24-D0A83AE78A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C729EB-5172-461D-9296-23F6184A8C73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6CD8BCB-5B31-CADF-D5B0-F96D966C1A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1D6D405-B1B5-AE11-FAF0-6641C0E2F2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A66CE9-BAEF-42AF-AF98-FBFF07CE943D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8383111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B4D8F1D-ED5F-458E-0078-3BEB482A65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38B5C-5425-4A1C-8A69-95F2A047E04F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03A91D3-3A12-3A2B-2C4B-01F408B221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2EE4F82-2945-D2EA-AA2B-BB294DB31D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F241ED-A02D-4AA7-A618-A60ED51DB17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184402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B8B7C4C0-60D2-5A0A-AF88-0301CE9F33C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24600556-8E3A-E6C2-A4D6-2CB49D79EB9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25840B-8E10-28A3-1EBE-61CCAE70E13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pPr>
              <a:defRPr/>
            </a:pPr>
            <a:fld id="{05AE8D80-3BF4-430D-A87A-95D562274E30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0C8BBB-9B7F-84DA-86F0-CA607B03A8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3BB0A7-D97C-1E47-4423-F268956F4B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pPr>
              <a:defRPr/>
            </a:pPr>
            <a:fld id="{C6C882D0-C59B-4627-947B-7335B386753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E3AE6B66-D3FF-4520-68A4-09C9E26C9B6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809625" cy="40005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defRPr/>
            </a:pPr>
            <a:fld id="{487FFF7C-9C0E-4B69-A4C8-2C3316807525}" type="slidenum">
              <a:rPr lang="en-US" altLang="ko-KR" sz="2000" b="1" smtClean="0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>
                <a:defRPr/>
              </a:pPr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/12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latinLnBrk="1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slide" Target="slide7.xml"/><Relationship Id="rId7" Type="http://schemas.openxmlformats.org/officeDocument/2006/relationships/slide" Target="slide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slide" Target="slide3.xml"/><Relationship Id="rId4" Type="http://schemas.openxmlformats.org/officeDocument/2006/relationships/image" Target="../media/image2.png"/><Relationship Id="rId9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slide" Target="slide7.xml"/><Relationship Id="rId7" Type="http://schemas.openxmlformats.org/officeDocument/2006/relationships/slide" Target="slide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slide" Target="slide3.xml"/><Relationship Id="rId4" Type="http://schemas.openxmlformats.org/officeDocument/2006/relationships/image" Target="../media/image2.png"/><Relationship Id="rId9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slide" Target="slide7.xml"/><Relationship Id="rId7" Type="http://schemas.openxmlformats.org/officeDocument/2006/relationships/slide" Target="slide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slide" Target="slide3.xml"/><Relationship Id="rId4" Type="http://schemas.openxmlformats.org/officeDocument/2006/relationships/image" Target="../media/image2.png"/><Relationship Id="rId9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slide" Target="slide7.xml"/><Relationship Id="rId7" Type="http://schemas.openxmlformats.org/officeDocument/2006/relationships/slide" Target="slide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slide" Target="slide3.xml"/><Relationship Id="rId4" Type="http://schemas.openxmlformats.org/officeDocument/2006/relationships/image" Target="../media/image2.png"/><Relationship Id="rId9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slide" Target="slide7.xml"/><Relationship Id="rId7" Type="http://schemas.openxmlformats.org/officeDocument/2006/relationships/slide" Target="slide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slide" Target="slide3.xml"/><Relationship Id="rId4" Type="http://schemas.openxmlformats.org/officeDocument/2006/relationships/image" Target="../media/image2.png"/><Relationship Id="rId9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slide" Target="slide7.xml"/><Relationship Id="rId7" Type="http://schemas.openxmlformats.org/officeDocument/2006/relationships/slide" Target="slide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slide" Target="slide3.xml"/><Relationship Id="rId4" Type="http://schemas.openxmlformats.org/officeDocument/2006/relationships/image" Target="../media/image2.png"/><Relationship Id="rId9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slide" Target="slide7.xml"/><Relationship Id="rId7" Type="http://schemas.openxmlformats.org/officeDocument/2006/relationships/slide" Target="slide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slide" Target="slide3.xml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slide" Target="slide7.xml"/><Relationship Id="rId7" Type="http://schemas.openxmlformats.org/officeDocument/2006/relationships/slide" Target="slide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slide" Target="slide3.xml"/><Relationship Id="rId4" Type="http://schemas.openxmlformats.org/officeDocument/2006/relationships/image" Target="../media/image2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3" name="Group 5">
            <a:extLst>
              <a:ext uri="{FF2B5EF4-FFF2-40B4-BE49-F238E27FC236}">
                <a16:creationId xmlns:a16="http://schemas.microsoft.com/office/drawing/2014/main" id="{926360E8-BC9A-9B46-4163-93716328BF8D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3324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9164CE1A-C3DC-A2FA-3AAD-AF14D453594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5" name="Text Box 7">
              <a:hlinkClick r:id="" action="ppaction://noaction"/>
              <a:extLst>
                <a:ext uri="{FF2B5EF4-FFF2-40B4-BE49-F238E27FC236}">
                  <a16:creationId xmlns:a16="http://schemas.microsoft.com/office/drawing/2014/main" id="{E4E2A90C-6C94-5A5D-0BD2-B28F3AC583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3314" name="Group 8">
            <a:extLst>
              <a:ext uri="{FF2B5EF4-FFF2-40B4-BE49-F238E27FC236}">
                <a16:creationId xmlns:a16="http://schemas.microsoft.com/office/drawing/2014/main" id="{88694FCA-F53F-4054-FC8C-2FBC46C13DDB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3322" name="Picture 9">
              <a:hlinkClick r:id="rId5" action="ppaction://hlinksldjump"/>
              <a:extLst>
                <a:ext uri="{FF2B5EF4-FFF2-40B4-BE49-F238E27FC236}">
                  <a16:creationId xmlns:a16="http://schemas.microsoft.com/office/drawing/2014/main" id="{CE47741E-1558-3384-299F-77DC923E306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3" name="Text Box 10">
              <a:hlinkClick r:id="rId3" action="ppaction://hlinksldjump"/>
              <a:extLst>
                <a:ext uri="{FF2B5EF4-FFF2-40B4-BE49-F238E27FC236}">
                  <a16:creationId xmlns:a16="http://schemas.microsoft.com/office/drawing/2014/main" id="{5B7AC93E-B893-CE93-67F2-C4A9F5869AF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3315" name="Group 11">
            <a:extLst>
              <a:ext uri="{FF2B5EF4-FFF2-40B4-BE49-F238E27FC236}">
                <a16:creationId xmlns:a16="http://schemas.microsoft.com/office/drawing/2014/main" id="{B32FCE2A-39E8-1B0D-899B-FA2912A7DBC3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3320" name="Picture 12">
              <a:hlinkClick r:id="rId6" action="ppaction://hlinksldjump"/>
              <a:extLst>
                <a:ext uri="{FF2B5EF4-FFF2-40B4-BE49-F238E27FC236}">
                  <a16:creationId xmlns:a16="http://schemas.microsoft.com/office/drawing/2014/main" id="{EAD9F2FD-840E-15A8-F650-162BA5849AE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1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BC7FC55F-D596-66AD-7336-2B7067C329A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3316" name="Group 14">
            <a:extLst>
              <a:ext uri="{FF2B5EF4-FFF2-40B4-BE49-F238E27FC236}">
                <a16:creationId xmlns:a16="http://schemas.microsoft.com/office/drawing/2014/main" id="{8645AA53-AAC6-23D6-7EDA-B53F4CEE9517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3318" name="Picture 15">
              <a:extLst>
                <a:ext uri="{FF2B5EF4-FFF2-40B4-BE49-F238E27FC236}">
                  <a16:creationId xmlns:a16="http://schemas.microsoft.com/office/drawing/2014/main" id="{625A29F8-5EAE-BA79-9746-8EC167CAA8D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19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A68580BD-7F86-1F30-9BF0-EDB38176E17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13317" name="Picture 4" descr="144-1-1">
            <a:extLst>
              <a:ext uri="{FF2B5EF4-FFF2-40B4-BE49-F238E27FC236}">
                <a16:creationId xmlns:a16="http://schemas.microsoft.com/office/drawing/2014/main" id="{1FA6ECB1-9772-CB8D-02CC-E243B14484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7" name="Group 5">
            <a:extLst>
              <a:ext uri="{FF2B5EF4-FFF2-40B4-BE49-F238E27FC236}">
                <a16:creationId xmlns:a16="http://schemas.microsoft.com/office/drawing/2014/main" id="{53B9E1DD-E284-C8DB-424D-9004052857E9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4348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B09A59DC-130B-1F02-8192-93D97EE822E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9" name="Text Box 7">
              <a:hlinkClick r:id="" action="ppaction://noaction"/>
              <a:extLst>
                <a:ext uri="{FF2B5EF4-FFF2-40B4-BE49-F238E27FC236}">
                  <a16:creationId xmlns:a16="http://schemas.microsoft.com/office/drawing/2014/main" id="{7B5E9913-EFB7-C767-CD71-2267762A5F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4338" name="Group 8">
            <a:extLst>
              <a:ext uri="{FF2B5EF4-FFF2-40B4-BE49-F238E27FC236}">
                <a16:creationId xmlns:a16="http://schemas.microsoft.com/office/drawing/2014/main" id="{20EE08A9-301D-6A34-6F89-A15844D4AAA2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4346" name="Picture 9">
              <a:hlinkClick r:id="rId5" action="ppaction://hlinksldjump"/>
              <a:extLst>
                <a:ext uri="{FF2B5EF4-FFF2-40B4-BE49-F238E27FC236}">
                  <a16:creationId xmlns:a16="http://schemas.microsoft.com/office/drawing/2014/main" id="{D11BB59E-2A79-0031-764D-B41B234895B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7" name="Text Box 10">
              <a:hlinkClick r:id="rId3" action="ppaction://hlinksldjump"/>
              <a:extLst>
                <a:ext uri="{FF2B5EF4-FFF2-40B4-BE49-F238E27FC236}">
                  <a16:creationId xmlns:a16="http://schemas.microsoft.com/office/drawing/2014/main" id="{A71A3774-4413-F2F4-7E1E-C36ADEE0DD4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4339" name="Group 11">
            <a:extLst>
              <a:ext uri="{FF2B5EF4-FFF2-40B4-BE49-F238E27FC236}">
                <a16:creationId xmlns:a16="http://schemas.microsoft.com/office/drawing/2014/main" id="{082C73EF-386C-A72A-A087-E36A1FBA246C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4344" name="Picture 12">
              <a:hlinkClick r:id="rId6" action="ppaction://hlinksldjump"/>
              <a:extLst>
                <a:ext uri="{FF2B5EF4-FFF2-40B4-BE49-F238E27FC236}">
                  <a16:creationId xmlns:a16="http://schemas.microsoft.com/office/drawing/2014/main" id="{B31FBDDC-C486-203D-5EFA-5A5B9A81922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6179A45A-12A4-7302-17B5-8A377AFF465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4340" name="Group 14">
            <a:extLst>
              <a:ext uri="{FF2B5EF4-FFF2-40B4-BE49-F238E27FC236}">
                <a16:creationId xmlns:a16="http://schemas.microsoft.com/office/drawing/2014/main" id="{CA326936-0BF3-42DF-7251-4EF9AE1C8A48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4342" name="Picture 15">
              <a:extLst>
                <a:ext uri="{FF2B5EF4-FFF2-40B4-BE49-F238E27FC236}">
                  <a16:creationId xmlns:a16="http://schemas.microsoft.com/office/drawing/2014/main" id="{35CCD054-D15C-3030-0C14-DA867ED9E2F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3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BBA4B612-9F91-C1C6-033E-F1AF5215452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14341" name="Picture 4" descr="144-후렴1_2_3 copy">
            <a:extLst>
              <a:ext uri="{FF2B5EF4-FFF2-40B4-BE49-F238E27FC236}">
                <a16:creationId xmlns:a16="http://schemas.microsoft.com/office/drawing/2014/main" id="{3AF61F78-070D-753A-545A-DBC5382CAB9D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1" name="Group 5">
            <a:extLst>
              <a:ext uri="{FF2B5EF4-FFF2-40B4-BE49-F238E27FC236}">
                <a16:creationId xmlns:a16="http://schemas.microsoft.com/office/drawing/2014/main" id="{FBE0D0F7-E692-9D1A-CD2B-0413FE0D2A06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5372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799AF62B-9787-E217-1E99-068627D282E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73" name="Text Box 7">
              <a:hlinkClick r:id="" action="ppaction://noaction"/>
              <a:extLst>
                <a:ext uri="{FF2B5EF4-FFF2-40B4-BE49-F238E27FC236}">
                  <a16:creationId xmlns:a16="http://schemas.microsoft.com/office/drawing/2014/main" id="{ED6DF0FB-A725-C04B-BCA9-7FA853F6B9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5362" name="Group 8">
            <a:extLst>
              <a:ext uri="{FF2B5EF4-FFF2-40B4-BE49-F238E27FC236}">
                <a16:creationId xmlns:a16="http://schemas.microsoft.com/office/drawing/2014/main" id="{D05006E4-9F7A-10E5-B4D3-4B05E151DFF1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5370" name="Picture 9">
              <a:hlinkClick r:id="rId5" action="ppaction://hlinksldjump"/>
              <a:extLst>
                <a:ext uri="{FF2B5EF4-FFF2-40B4-BE49-F238E27FC236}">
                  <a16:creationId xmlns:a16="http://schemas.microsoft.com/office/drawing/2014/main" id="{6707FF1D-CF23-313B-E069-334B7F5C735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71" name="Text Box 10">
              <a:hlinkClick r:id="rId3" action="ppaction://hlinksldjump"/>
              <a:extLst>
                <a:ext uri="{FF2B5EF4-FFF2-40B4-BE49-F238E27FC236}">
                  <a16:creationId xmlns:a16="http://schemas.microsoft.com/office/drawing/2014/main" id="{A3867DDE-7ED3-BDD8-2B50-F4D615128EA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5363" name="Group 11">
            <a:extLst>
              <a:ext uri="{FF2B5EF4-FFF2-40B4-BE49-F238E27FC236}">
                <a16:creationId xmlns:a16="http://schemas.microsoft.com/office/drawing/2014/main" id="{B3C811A8-703C-E958-D09B-C08654019FA4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5368" name="Picture 12">
              <a:hlinkClick r:id="rId6" action="ppaction://hlinksldjump"/>
              <a:extLst>
                <a:ext uri="{FF2B5EF4-FFF2-40B4-BE49-F238E27FC236}">
                  <a16:creationId xmlns:a16="http://schemas.microsoft.com/office/drawing/2014/main" id="{B9988717-E2BF-3734-462D-ECE22088B29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69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31946B2F-9AA4-9819-443E-CA4F9A3921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5364" name="Group 14">
            <a:extLst>
              <a:ext uri="{FF2B5EF4-FFF2-40B4-BE49-F238E27FC236}">
                <a16:creationId xmlns:a16="http://schemas.microsoft.com/office/drawing/2014/main" id="{0699D22C-E9DA-5BD0-4C0C-F8909D0D02E0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5366" name="Picture 15">
              <a:extLst>
                <a:ext uri="{FF2B5EF4-FFF2-40B4-BE49-F238E27FC236}">
                  <a16:creationId xmlns:a16="http://schemas.microsoft.com/office/drawing/2014/main" id="{3E79D1A7-4D42-A952-D9EE-630610D808D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67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28E9B42C-F87C-C15F-4E20-2E653A9B19C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15365" name="Picture 4" descr="144-2-1 copy">
            <a:extLst>
              <a:ext uri="{FF2B5EF4-FFF2-40B4-BE49-F238E27FC236}">
                <a16:creationId xmlns:a16="http://schemas.microsoft.com/office/drawing/2014/main" id="{B414C82C-DF20-F895-A2D7-DACE210F865A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5" name="Group 5">
            <a:extLst>
              <a:ext uri="{FF2B5EF4-FFF2-40B4-BE49-F238E27FC236}">
                <a16:creationId xmlns:a16="http://schemas.microsoft.com/office/drawing/2014/main" id="{B677C715-7126-ECC2-E607-9EAB5581A65E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6396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11AEFF79-5B85-A2E2-5FC0-6E5BA05E4AB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7" name="Text Box 7">
              <a:hlinkClick r:id="" action="ppaction://noaction"/>
              <a:extLst>
                <a:ext uri="{FF2B5EF4-FFF2-40B4-BE49-F238E27FC236}">
                  <a16:creationId xmlns:a16="http://schemas.microsoft.com/office/drawing/2014/main" id="{C948FA84-9C59-5620-CAAE-194B6C358FA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6386" name="Group 8">
            <a:extLst>
              <a:ext uri="{FF2B5EF4-FFF2-40B4-BE49-F238E27FC236}">
                <a16:creationId xmlns:a16="http://schemas.microsoft.com/office/drawing/2014/main" id="{DAF3658E-811E-0048-A4FD-B3EFFDDF77B3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6394" name="Picture 9">
              <a:hlinkClick r:id="rId5" action="ppaction://hlinksldjump"/>
              <a:extLst>
                <a:ext uri="{FF2B5EF4-FFF2-40B4-BE49-F238E27FC236}">
                  <a16:creationId xmlns:a16="http://schemas.microsoft.com/office/drawing/2014/main" id="{688F25B0-D3A6-C02C-D402-C6A96649858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5" name="Text Box 10">
              <a:hlinkClick r:id="rId3" action="ppaction://hlinksldjump"/>
              <a:extLst>
                <a:ext uri="{FF2B5EF4-FFF2-40B4-BE49-F238E27FC236}">
                  <a16:creationId xmlns:a16="http://schemas.microsoft.com/office/drawing/2014/main" id="{305ED8F5-B53F-4145-40DE-865AB72765A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6387" name="Group 11">
            <a:extLst>
              <a:ext uri="{FF2B5EF4-FFF2-40B4-BE49-F238E27FC236}">
                <a16:creationId xmlns:a16="http://schemas.microsoft.com/office/drawing/2014/main" id="{94DA9135-6F55-F99A-C4C7-3CFBBCAF3B13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6392" name="Picture 12">
              <a:hlinkClick r:id="rId6" action="ppaction://hlinksldjump"/>
              <a:extLst>
                <a:ext uri="{FF2B5EF4-FFF2-40B4-BE49-F238E27FC236}">
                  <a16:creationId xmlns:a16="http://schemas.microsoft.com/office/drawing/2014/main" id="{C4A0647F-4FE6-83B7-3398-B60904F5EFE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3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71AFAC42-33FC-7DEF-446D-4F5E467B12B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6388" name="Group 14">
            <a:extLst>
              <a:ext uri="{FF2B5EF4-FFF2-40B4-BE49-F238E27FC236}">
                <a16:creationId xmlns:a16="http://schemas.microsoft.com/office/drawing/2014/main" id="{AE71BABD-76E7-5C23-449D-672317EFDC32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6390" name="Picture 15">
              <a:extLst>
                <a:ext uri="{FF2B5EF4-FFF2-40B4-BE49-F238E27FC236}">
                  <a16:creationId xmlns:a16="http://schemas.microsoft.com/office/drawing/2014/main" id="{73829744-DBC0-E7DA-5164-654B4F73104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1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37C314B8-3481-E09D-311D-FF5B555C2E8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16389" name="Picture 4" descr="144-후렴1_2_3 copy">
            <a:extLst>
              <a:ext uri="{FF2B5EF4-FFF2-40B4-BE49-F238E27FC236}">
                <a16:creationId xmlns:a16="http://schemas.microsoft.com/office/drawing/2014/main" id="{C741AED6-B744-1D50-6703-5F0F41E34E51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09" name="Group 5">
            <a:extLst>
              <a:ext uri="{FF2B5EF4-FFF2-40B4-BE49-F238E27FC236}">
                <a16:creationId xmlns:a16="http://schemas.microsoft.com/office/drawing/2014/main" id="{AED0A80F-6DCB-CFE6-4082-7D9526357556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7420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A7C29A59-8CDC-2838-6FBD-1BF6526A0B6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21" name="Text Box 7">
              <a:hlinkClick r:id="" action="ppaction://noaction"/>
              <a:extLst>
                <a:ext uri="{FF2B5EF4-FFF2-40B4-BE49-F238E27FC236}">
                  <a16:creationId xmlns:a16="http://schemas.microsoft.com/office/drawing/2014/main" id="{DAA07878-8F3E-4E2F-E4D4-E852D8D319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7410" name="Group 8">
            <a:extLst>
              <a:ext uri="{FF2B5EF4-FFF2-40B4-BE49-F238E27FC236}">
                <a16:creationId xmlns:a16="http://schemas.microsoft.com/office/drawing/2014/main" id="{0B79EB9B-CC36-8DEA-3800-9C6A5EAA330A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7418" name="Picture 9">
              <a:hlinkClick r:id="rId5" action="ppaction://hlinksldjump"/>
              <a:extLst>
                <a:ext uri="{FF2B5EF4-FFF2-40B4-BE49-F238E27FC236}">
                  <a16:creationId xmlns:a16="http://schemas.microsoft.com/office/drawing/2014/main" id="{A6BFCE0C-B99B-9EBB-0256-6710F624FBD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19" name="Text Box 10">
              <a:hlinkClick r:id="rId3" action="ppaction://hlinksldjump"/>
              <a:extLst>
                <a:ext uri="{FF2B5EF4-FFF2-40B4-BE49-F238E27FC236}">
                  <a16:creationId xmlns:a16="http://schemas.microsoft.com/office/drawing/2014/main" id="{47EA3E4D-28BA-6676-8CC0-1E1729F4395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7411" name="Group 11">
            <a:extLst>
              <a:ext uri="{FF2B5EF4-FFF2-40B4-BE49-F238E27FC236}">
                <a16:creationId xmlns:a16="http://schemas.microsoft.com/office/drawing/2014/main" id="{69A532DB-F825-3BDD-D707-C4797CB09BC3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7416" name="Picture 12">
              <a:hlinkClick r:id="rId6" action="ppaction://hlinksldjump"/>
              <a:extLst>
                <a:ext uri="{FF2B5EF4-FFF2-40B4-BE49-F238E27FC236}">
                  <a16:creationId xmlns:a16="http://schemas.microsoft.com/office/drawing/2014/main" id="{53EA90D5-A80C-2E52-9D50-01E695023FD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17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D30E6FD9-2B8F-FCB8-2036-336BCEC61E0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7412" name="Group 14">
            <a:extLst>
              <a:ext uri="{FF2B5EF4-FFF2-40B4-BE49-F238E27FC236}">
                <a16:creationId xmlns:a16="http://schemas.microsoft.com/office/drawing/2014/main" id="{CCDDA6DA-7DAB-C6B3-056B-98B638C46306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7414" name="Picture 15">
              <a:extLst>
                <a:ext uri="{FF2B5EF4-FFF2-40B4-BE49-F238E27FC236}">
                  <a16:creationId xmlns:a16="http://schemas.microsoft.com/office/drawing/2014/main" id="{CEAE1B6B-53AE-F785-566F-6F27C04569A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15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1BFB8834-5F20-D3E9-F307-203FDEC8E55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17413" name="Picture 4" descr="144-3-1 copy">
            <a:extLst>
              <a:ext uri="{FF2B5EF4-FFF2-40B4-BE49-F238E27FC236}">
                <a16:creationId xmlns:a16="http://schemas.microsoft.com/office/drawing/2014/main" id="{3F00F991-D6D9-ACC2-5DE7-C64FE853D9DE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3" name="Group 5">
            <a:extLst>
              <a:ext uri="{FF2B5EF4-FFF2-40B4-BE49-F238E27FC236}">
                <a16:creationId xmlns:a16="http://schemas.microsoft.com/office/drawing/2014/main" id="{6A3A8B8C-7BE1-9D0D-3AF6-6CF76115FED2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8444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DC6F8D43-BDAE-FFC7-3921-856DDF17DA2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45" name="Text Box 7">
              <a:hlinkClick r:id="" action="ppaction://noaction"/>
              <a:extLst>
                <a:ext uri="{FF2B5EF4-FFF2-40B4-BE49-F238E27FC236}">
                  <a16:creationId xmlns:a16="http://schemas.microsoft.com/office/drawing/2014/main" id="{623647D6-1F49-91F1-39E0-1B685A9DEC4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8434" name="Group 8">
            <a:extLst>
              <a:ext uri="{FF2B5EF4-FFF2-40B4-BE49-F238E27FC236}">
                <a16:creationId xmlns:a16="http://schemas.microsoft.com/office/drawing/2014/main" id="{1C09A6A6-CC67-9447-0426-54A5D6A3F0B5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8442" name="Picture 9">
              <a:hlinkClick r:id="rId5" action="ppaction://hlinksldjump"/>
              <a:extLst>
                <a:ext uri="{FF2B5EF4-FFF2-40B4-BE49-F238E27FC236}">
                  <a16:creationId xmlns:a16="http://schemas.microsoft.com/office/drawing/2014/main" id="{63E0A867-7C4D-2D24-91A9-7431EF14958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43" name="Text Box 10">
              <a:hlinkClick r:id="rId3" action="ppaction://hlinksldjump"/>
              <a:extLst>
                <a:ext uri="{FF2B5EF4-FFF2-40B4-BE49-F238E27FC236}">
                  <a16:creationId xmlns:a16="http://schemas.microsoft.com/office/drawing/2014/main" id="{91C39947-5032-5BAD-6CA6-816149FC3EC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8435" name="Group 11">
            <a:extLst>
              <a:ext uri="{FF2B5EF4-FFF2-40B4-BE49-F238E27FC236}">
                <a16:creationId xmlns:a16="http://schemas.microsoft.com/office/drawing/2014/main" id="{3BF4332E-0903-28B7-6E40-15D3444B0883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8440" name="Picture 12">
              <a:hlinkClick r:id="rId6" action="ppaction://hlinksldjump"/>
              <a:extLst>
                <a:ext uri="{FF2B5EF4-FFF2-40B4-BE49-F238E27FC236}">
                  <a16:creationId xmlns:a16="http://schemas.microsoft.com/office/drawing/2014/main" id="{A6A1A814-B97A-2A97-790A-10CF4F4CE33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41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67BD87BF-2D96-8880-F234-11DC50A7D07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8436" name="Group 14">
            <a:extLst>
              <a:ext uri="{FF2B5EF4-FFF2-40B4-BE49-F238E27FC236}">
                <a16:creationId xmlns:a16="http://schemas.microsoft.com/office/drawing/2014/main" id="{45318912-2E56-18F0-4D1C-027AC22EA58D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8438" name="Picture 15">
              <a:extLst>
                <a:ext uri="{FF2B5EF4-FFF2-40B4-BE49-F238E27FC236}">
                  <a16:creationId xmlns:a16="http://schemas.microsoft.com/office/drawing/2014/main" id="{7BFA72B8-BD62-BBD1-4CAE-A9DDB8DEFDB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39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54089697-E2BB-EA8A-815C-589F75DC585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18437" name="Picture 4" descr="144-후렴1_2_3 copy">
            <a:extLst>
              <a:ext uri="{FF2B5EF4-FFF2-40B4-BE49-F238E27FC236}">
                <a16:creationId xmlns:a16="http://schemas.microsoft.com/office/drawing/2014/main" id="{EC3280B6-3497-DDFA-CAD5-E2B1D15E2EC8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7" name="Group 5">
            <a:extLst>
              <a:ext uri="{FF2B5EF4-FFF2-40B4-BE49-F238E27FC236}">
                <a16:creationId xmlns:a16="http://schemas.microsoft.com/office/drawing/2014/main" id="{07BC641A-C080-3168-0C1E-0A20E831B35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9468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919BA2A8-4EE2-157A-9A84-0ED1F3C339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69" name="Text Box 7">
              <a:hlinkClick r:id="" action="ppaction://noaction"/>
              <a:extLst>
                <a:ext uri="{FF2B5EF4-FFF2-40B4-BE49-F238E27FC236}">
                  <a16:creationId xmlns:a16="http://schemas.microsoft.com/office/drawing/2014/main" id="{DC800B57-E932-5C9E-EA25-BEC61E0B024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9458" name="Group 8">
            <a:extLst>
              <a:ext uri="{FF2B5EF4-FFF2-40B4-BE49-F238E27FC236}">
                <a16:creationId xmlns:a16="http://schemas.microsoft.com/office/drawing/2014/main" id="{094D2C4D-B9E6-C1BB-1E02-A516A05A83B5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9466" name="Picture 9">
              <a:hlinkClick r:id="rId5" action="ppaction://hlinksldjump"/>
              <a:extLst>
                <a:ext uri="{FF2B5EF4-FFF2-40B4-BE49-F238E27FC236}">
                  <a16:creationId xmlns:a16="http://schemas.microsoft.com/office/drawing/2014/main" id="{8EE86161-05E5-D0B0-56EF-EC207E9FE2C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67" name="Text Box 10">
              <a:hlinkClick r:id="rId3" action="ppaction://hlinksldjump"/>
              <a:extLst>
                <a:ext uri="{FF2B5EF4-FFF2-40B4-BE49-F238E27FC236}">
                  <a16:creationId xmlns:a16="http://schemas.microsoft.com/office/drawing/2014/main" id="{296C42AF-E5CF-7981-30CE-91385F919EA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9459" name="Group 11">
            <a:extLst>
              <a:ext uri="{FF2B5EF4-FFF2-40B4-BE49-F238E27FC236}">
                <a16:creationId xmlns:a16="http://schemas.microsoft.com/office/drawing/2014/main" id="{419411BE-AE85-8255-54F4-0BECFF876ABE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9464" name="Picture 12">
              <a:hlinkClick r:id="rId6" action="ppaction://hlinksldjump"/>
              <a:extLst>
                <a:ext uri="{FF2B5EF4-FFF2-40B4-BE49-F238E27FC236}">
                  <a16:creationId xmlns:a16="http://schemas.microsoft.com/office/drawing/2014/main" id="{FCDF9850-03A7-9808-3CB5-D9D83B9E592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6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5406E5B8-505B-9106-0B37-5B6E2B7B241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9460" name="Group 14">
            <a:extLst>
              <a:ext uri="{FF2B5EF4-FFF2-40B4-BE49-F238E27FC236}">
                <a16:creationId xmlns:a16="http://schemas.microsoft.com/office/drawing/2014/main" id="{8E7ED76D-191E-A839-8269-D11A4709466B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9462" name="Picture 15">
              <a:extLst>
                <a:ext uri="{FF2B5EF4-FFF2-40B4-BE49-F238E27FC236}">
                  <a16:creationId xmlns:a16="http://schemas.microsoft.com/office/drawing/2014/main" id="{0D19E57B-CC5E-F11A-F6F8-5B68BF24232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63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7666D873-62A7-E11E-2FCA-BCCAA26FE04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19461" name="Picture 4" descr="144-4-1 copy">
            <a:extLst>
              <a:ext uri="{FF2B5EF4-FFF2-40B4-BE49-F238E27FC236}">
                <a16:creationId xmlns:a16="http://schemas.microsoft.com/office/drawing/2014/main" id="{8D95F368-7BA0-A9E8-9F40-BC8785C451F2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1" name="Group 17">
            <a:extLst>
              <a:ext uri="{FF2B5EF4-FFF2-40B4-BE49-F238E27FC236}">
                <a16:creationId xmlns:a16="http://schemas.microsoft.com/office/drawing/2014/main" id="{C0B732C4-53F8-3FB4-4488-A22F63FFEC06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492" name="Picture 18">
              <a:hlinkClick r:id="rId3" action="ppaction://hlinksldjump"/>
              <a:extLst>
                <a:ext uri="{FF2B5EF4-FFF2-40B4-BE49-F238E27FC236}">
                  <a16:creationId xmlns:a16="http://schemas.microsoft.com/office/drawing/2014/main" id="{FE72C5BF-3E03-55CB-B565-57A1E4F62AA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493" name="Text Box 19">
              <a:hlinkClick r:id="" action="ppaction://noaction"/>
              <a:extLst>
                <a:ext uri="{FF2B5EF4-FFF2-40B4-BE49-F238E27FC236}">
                  <a16:creationId xmlns:a16="http://schemas.microsoft.com/office/drawing/2014/main" id="{3E06F5BE-7A42-81F0-0D19-91660B8A333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20482" name="Group 20">
            <a:extLst>
              <a:ext uri="{FF2B5EF4-FFF2-40B4-BE49-F238E27FC236}">
                <a16:creationId xmlns:a16="http://schemas.microsoft.com/office/drawing/2014/main" id="{8140A5DA-7595-57E5-42CA-03BCA89F1F91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490" name="Picture 21">
              <a:hlinkClick r:id="rId5" action="ppaction://hlinksldjump"/>
              <a:extLst>
                <a:ext uri="{FF2B5EF4-FFF2-40B4-BE49-F238E27FC236}">
                  <a16:creationId xmlns:a16="http://schemas.microsoft.com/office/drawing/2014/main" id="{9F14D230-3189-5CBA-7CBB-BF3AFC15E8C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491" name="Text Box 22">
              <a:hlinkClick r:id="rId3" action="ppaction://hlinksldjump"/>
              <a:extLst>
                <a:ext uri="{FF2B5EF4-FFF2-40B4-BE49-F238E27FC236}">
                  <a16:creationId xmlns:a16="http://schemas.microsoft.com/office/drawing/2014/main" id="{A81A7DFC-1721-A16C-BC82-D2619D284B5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483" name="Group 23">
            <a:extLst>
              <a:ext uri="{FF2B5EF4-FFF2-40B4-BE49-F238E27FC236}">
                <a16:creationId xmlns:a16="http://schemas.microsoft.com/office/drawing/2014/main" id="{929DBCB0-0BEB-210F-D1F5-D502D4D989CF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20488" name="Picture 24">
              <a:hlinkClick r:id="rId6" action="ppaction://hlinksldjump"/>
              <a:extLst>
                <a:ext uri="{FF2B5EF4-FFF2-40B4-BE49-F238E27FC236}">
                  <a16:creationId xmlns:a16="http://schemas.microsoft.com/office/drawing/2014/main" id="{95AB7923-2F34-7468-8102-806E0E5C6F6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489" name="Text Box 25">
              <a:hlinkClick r:id="rId7" action="ppaction://hlinksldjump"/>
              <a:extLst>
                <a:ext uri="{FF2B5EF4-FFF2-40B4-BE49-F238E27FC236}">
                  <a16:creationId xmlns:a16="http://schemas.microsoft.com/office/drawing/2014/main" id="{DACA8FE4-0A56-8940-A4BB-B312CD18656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484" name="Group 26">
            <a:extLst>
              <a:ext uri="{FF2B5EF4-FFF2-40B4-BE49-F238E27FC236}">
                <a16:creationId xmlns:a16="http://schemas.microsoft.com/office/drawing/2014/main" id="{B97BCA2D-4E98-9C4A-8A20-D9A3D872C66F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20486" name="Picture 27">
              <a:extLst>
                <a:ext uri="{FF2B5EF4-FFF2-40B4-BE49-F238E27FC236}">
                  <a16:creationId xmlns:a16="http://schemas.microsoft.com/office/drawing/2014/main" id="{F804A034-4180-D154-B305-AD82DA35615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487" name="Text Box 28">
              <a:hlinkClick r:id="rId8" action="ppaction://hlinksldjump"/>
              <a:extLst>
                <a:ext uri="{FF2B5EF4-FFF2-40B4-BE49-F238E27FC236}">
                  <a16:creationId xmlns:a16="http://schemas.microsoft.com/office/drawing/2014/main" id="{DC1C68D7-8DEE-F04F-52EA-EB054345D24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20485" name="Picture 4" descr="144-후렴4 copy">
            <a:extLst>
              <a:ext uri="{FF2B5EF4-FFF2-40B4-BE49-F238E27FC236}">
                <a16:creationId xmlns:a16="http://schemas.microsoft.com/office/drawing/2014/main" id="{B9DD0479-D518-A0B8-7B46-DB2C4C6E7C7C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8</TotalTime>
  <Words>32</Words>
  <Application>Microsoft Office PowerPoint</Application>
  <PresentationFormat>와이드스크린</PresentationFormat>
  <Paragraphs>32</Paragraphs>
  <Slides>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4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5</cp:revision>
  <dcterms:created xsi:type="dcterms:W3CDTF">2008-12-18T09:14:46Z</dcterms:created>
  <dcterms:modified xsi:type="dcterms:W3CDTF">2025-01-08T07:27:01Z</dcterms:modified>
</cp:coreProperties>
</file>