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740" r:id="rId3"/>
    <p:sldId id="741" r:id="rId4"/>
    <p:sldId id="742" r:id="rId5"/>
    <p:sldId id="743" r:id="rId6"/>
    <p:sldId id="744" r:id="rId7"/>
    <p:sldId id="745" r:id="rId8"/>
    <p:sldId id="746" r:id="rId9"/>
    <p:sldId id="747" r:id="rId10"/>
    <p:sldId id="748" r:id="rId11"/>
    <p:sldId id="749" r:id="rId12"/>
    <p:sldId id="750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microsoft.com/office/2016/11/relationships/changesInfo" Target="changesInfos/changesInfo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993803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376019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074689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811944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061887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594748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370582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26108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789371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745023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006117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61675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94558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여호사밧이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평안히 예루살렘에 돌아와서 그의 궁으로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들어가니라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267992510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어떤 성읍에 사는 너희 형제가 혹 피를 흘림이나 혹 율법이나 계명이나 율례나 규례로 말미암아 너희에게 와서 송사하거든 어떤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송사든지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그들에게 경고하여 여호와께 죄를 범하지 않게 하여 너희와 너희 형제에게 진노하심이 임하지 말게 하라 너희가 이렇게 행하면 죄가 없으리라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185613976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 속한 모든 일에는 대제사장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아마랴가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너희를 다스리고 왕에게 속한 모든 일은 유다 지파의 어른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이스마엘의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스바댜가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다스리고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사람들은 너희 앞에 관리가 되리라 너희는 힘써 행하라 여호와께서 선한 자와 함께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하실지로다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18838545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하나니의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선견자 예후가 나가서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여호사밧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왕을 맞아 이르되 왕이 악한 자를 돕고 여호와를 미워하는 자들을 사랑하는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옳으니이까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그러므로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여호와께로부터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진노하심이 왕에게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임하리이다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12935329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왕에게 선한 일도 있으니 이는 왕이 아세라 목상들을 이 땅에서 없애고 마음을 기울여 하나님을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찾음이니이다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30931875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여호사밧이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예루살렘에 살더니 다시 나가서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브엘세바에서부터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에브라임 산지까지 민간에 두루 다니며 그들을 그들의 조상들의 하나님 여호와께로 돌아오게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9707891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유다 온 나라의 견고한 성읍에 재판관을 세우되 성읍마다 있게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16592787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재판관들에게 이르되 너희가 재판하는 것이 사람을 위하여 할 것인지 여호와를 위하여 할 것인지를 잘 살피라 너희가 재판할 때에 여호와께서 너희와 함께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하심이니라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16055874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여호와를 두려워하는 마음으로 삼가 행하라 우리의 하나님 여호와께서는 사람들 앞에서 불의함도 없으시고 치우침도 없으시고 뇌물을 받는 일도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없으시니라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42888611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여호사밧이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또 예루살렘에서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사람들과 제사장들과 이스라엘 족장들 중에서 사람을 세워 여호와께 속한 일과 예루살렘 주민의 모든 송사를 재판하게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27117811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그들에게 명령하여 이르되 너희는 진실과 성심을 다하여 여호와를 경외하라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19</a:t>
            </a:r>
          </a:p>
        </p:txBody>
      </p:sp>
    </p:spTree>
    <p:extLst>
      <p:ext uri="{BB962C8B-B14F-4D97-AF65-F5344CB8AC3E}">
        <p14:creationId xmlns:p14="http://schemas.microsoft.com/office/powerpoint/2010/main" val="33981259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58</TotalTime>
  <Words>256</Words>
  <Application>Microsoft Office PowerPoint</Application>
  <PresentationFormat>와이드스크린</PresentationFormat>
  <Paragraphs>22</Paragraphs>
  <Slides>11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11</vt:i4>
      </vt:variant>
    </vt:vector>
  </HeadingPairs>
  <TitlesOfParts>
    <vt:vector size="17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2024-10-01T09:57:01Z</dcterms:modified>
</cp:coreProperties>
</file>