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59" r:id="rId3"/>
    <p:sldId id="760" r:id="rId4"/>
    <p:sldId id="761" r:id="rId5"/>
    <p:sldId id="762" r:id="rId6"/>
    <p:sldId id="763" r:id="rId7"/>
    <p:sldId id="764" r:id="rId8"/>
    <p:sldId id="765" r:id="rId9"/>
    <p:sldId id="766" r:id="rId10"/>
    <p:sldId id="767" r:id="rId11"/>
    <p:sldId id="768" r:id="rId12"/>
    <p:sldId id="769" r:id="rId13"/>
    <p:sldId id="770" r:id="rId14"/>
    <p:sldId id="771" r:id="rId15"/>
    <p:sldId id="772" r:id="rId16"/>
    <p:sldId id="773" r:id="rId17"/>
    <p:sldId id="774" r:id="rId18"/>
    <p:sldId id="775" r:id="rId19"/>
    <p:sldId id="776" r:id="rId20"/>
    <p:sldId id="777" r:id="rId21"/>
    <p:sldId id="7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58CD57-6ADF-430E-A055-C2963652157D}" v="3" dt="2023-10-10T08:52:37.6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4358CD57-6ADF-430E-A055-C2963652157D}"/>
    <pc:docChg chg="addSld delSld modSld">
      <pc:chgData name="맛있다 군만두" userId="88f4dfb63950bb32" providerId="LiveId" clId="{4358CD57-6ADF-430E-A055-C2963652157D}" dt="2023-10-10T08:52:37.661" v="2"/>
      <pc:docMkLst>
        <pc:docMk/>
      </pc:docMkLst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882170117" sldId="759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2658895657" sldId="760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1743897017" sldId="761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3383296799" sldId="762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3701308771" sldId="763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4155017395" sldId="764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2830722367" sldId="765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2575722465" sldId="766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1641228592" sldId="767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1622917167" sldId="768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2111441467" sldId="769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979055085" sldId="770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1903379949" sldId="771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500978833" sldId="772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1719966590" sldId="773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1818818860" sldId="774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943058578" sldId="775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1652561367" sldId="776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2244503175" sldId="777"/>
        </pc:sldMkLst>
      </pc:sldChg>
      <pc:sldChg chg="add del setBg">
        <pc:chgData name="맛있다 군만두" userId="88f4dfb63950bb32" providerId="LiveId" clId="{4358CD57-6ADF-430E-A055-C2963652157D}" dt="2023-10-10T08:52:37.661" v="2"/>
        <pc:sldMkLst>
          <pc:docMk/>
          <pc:sldMk cId="2520694881" sldId="778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855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645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692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421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592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0785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3806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61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289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175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5886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996184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68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삼손이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내려가서 거기서 블레셋 사람의 딸들 중에서 한 여자를 보고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882170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삼손의 아버지가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여자에게로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삼손이 거기서 잔치를 베풀었으니 청년들은 이렇게 행하는 풍속이 있음이더라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22917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삼손을 보고 삼십 명을 데려와서 친구를 삼아 그와 함께 하게 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111441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삼손이 그들에게 이르되 이제 내가 너희에게 수수께끼를 내리니 잔치하는 이레 동안에 너희가 그것을 풀어 내게 말하면 내가 베옷 삼십 벌과 겉옷 삼십 벌을 너희에게 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79055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그것을 능히 내게 말하지 못하면 너희가 내게 베옷 삼십 벌과 겉옷 삼십 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줄지니라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그들이 이르되 네가 수수께끼를 내면 우리가 그것을 들으리라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903379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삼손이 그들에게 이르되 먹는 자에게서 먹는 것이 나오고 강한 자에게서 단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나왔느니라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사흘이 되도록 수수께끼를 풀지 못하였더라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500978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일곱째 날에 이르러 그들이 삼손의 아내에게 이르되 너는 네 남편을 꾀어 그 수수께끼를 우리에게 알려 달라 하라 그렇지 아니하면 너와 네 아버지의 집을 불사르리라 너희가 우리의 소유를 빼앗고자 하여 우리를 청한 것이 아니냐 그렇지 아니하냐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19966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삼손의 아내가 그의 앞에서 울며 이르되 당신이 나를 미워할 뿐이요 사랑하지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아니하는도다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민족에게 수수께끼를 말하고 그 뜻을 내게 알려 주지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 삼손이 그에게 이르되 보라 내가 그것을 나의 부모에게도 알려 주지 아니하였거든 어찌 그대에게 알게 하리요 하였으나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188188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칠 일 동안 그들이 잔치할 때 그의 아내가 그 앞에서 울며 그에게 강요함으로 일곱째 날에는 그가 그의 아내에게 수수께끼를 알려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아내가 그것을 자기 백성들에게 알려 주었더라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43058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일곱째 날 해 지기 전에 성읍 사람들이 삼손에게 이르되 무엇이 꿀보다 달겠으며 무엇이 사자보다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강하겠느냐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한지라 삼손이 그들에게 이르되 너희가 내 암송아지로 밭 갈지 아니하였더라면 내 수수께끼를 능히 풀지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못하였으리라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52561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영이 삼손에게 갑자기 임하시매 삼손이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아스글론에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내려가서 그 곳 사람 삼십 명을 쳐죽이고 노략하여 수수께끼 푼 자들에게 옷을 주고 심히 노하여 그의 아버지의 집으로 올라갔고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44503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올라와서 자기 부모에게 말하여 이르되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딤나에서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블레셋 사람의 딸들 중에서 한 여자를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보았사오니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그를 맞이하여 내 아내로 삼게 하소서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658895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삼손의 아내는 삼손의 친구였던 그의 친구에게 준 바 되었더라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20694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부모가 그에게 이르되 네 형제들의 딸들 중에나 내 백성 중에 어찌 여자가 없어서 네가 할례 받지 아니한 블레셋 사람에게 가서 아내를 맞으려 하느냐 하니 삼손이 그의 아버지에게 이르되 내가 그 여자를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좋아하오니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위하여 그 여자를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데려오소서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43897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블레셋 사람이 이스라엘을 다스린 까닭에 삼손이 틈을 타서 블레셋 사람을 치려 함이었으나 그의 부모는 이 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나온 것인 줄은 알지 못하였더라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383296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삼손이 그의 부모와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딤나의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포도원에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젊은 사자가 그를 보고 소리 지르는지라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01308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영이 삼손에게 강하게 임하니 그가 손에 아무것도 없이 그 사자를 염소 새끼를 찢는 것 같이 찢었으나 그는 자기가 행한 일을 부모에게 알리지 아니하였더라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55017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내려가서 그 여자와 말하니 그 여자가 삼손의 눈에 들었더라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30722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얼마 후에 삼손이 그 여자를 맞이하려고 다시 가다가 돌이켜 그 사자의 주검을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사자의 몸에 벌 떼와 꿀이 있는지라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75722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손으로 그 꿀을 떠서 걸어가며 먹고 그의 부모에게 이르러 그들에게 그것을 드려서 먹게 하였으나 그 꿀을 사자의 몸에서 떠왔다고는 알리지 아니하였더라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사사기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41228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509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2024-10-02T10:42:59Z</dcterms:modified>
</cp:coreProperties>
</file>