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234" r:id="rId3"/>
    <p:sldId id="1235" r:id="rId4"/>
    <p:sldId id="1236" r:id="rId5"/>
    <p:sldId id="1237" r:id="rId6"/>
    <p:sldId id="1238" r:id="rId7"/>
    <p:sldId id="1239" r:id="rId8"/>
    <p:sldId id="1240" r:id="rId9"/>
    <p:sldId id="1241" r:id="rId10"/>
    <p:sldId id="1242" r:id="rId11"/>
    <p:sldId id="1243" r:id="rId12"/>
    <p:sldId id="1244" r:id="rId13"/>
    <p:sldId id="1245" r:id="rId14"/>
    <p:sldId id="1246" r:id="rId15"/>
    <p:sldId id="1247" r:id="rId16"/>
    <p:sldId id="1248" r:id="rId17"/>
    <p:sldId id="1249" r:id="rId18"/>
    <p:sldId id="1250" r:id="rId19"/>
    <p:sldId id="1251" r:id="rId20"/>
    <p:sldId id="125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170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149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435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733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613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48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925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98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81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011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761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569178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26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요시야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말씀이 예레미야에게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4241302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장막에 살면서 우리 선조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요나답이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우리에게 명령한 대로 다 지켜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867121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이 땅에 올라왔을 때에 우리가 말하기를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군대와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수리아인의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군대를 피하여 예루살렘으로 가자 하고 우리가 예루살렘에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728066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여호와의 말씀이 예레미야에게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051782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 이스라엘의 하나님께서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가서 유다 사람들과 예루살렘 주민에게 이르기를 너희가 내 말을 들으며 교훈을 받지 아니하겠느냐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561819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레갑의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요나답이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자손에게 포도주를 마시지 말라 한 그 명령은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실행되도다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그 선조의 명령을 순종하여 오늘까지 마시지 아니하거늘 내가 너희에게 말하고 끊임없이 말하여도 너희는 내게 순종하지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1361620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종 모든 선지자를 너희에게 보내고 끊임없이 보내며 이르기를 너희는 이제 각기 악한 길에서 돌이켜 행위를 고치고 다른 신을 따라 그를 섬기지 말라 그리하면 너희는 내가 너희와 너희 선조에게 준 이 땅에 살리라 하여도 너희가 귀를 기울이지 아니하며 내게 순종하지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2662614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레갑의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요나답의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자손은 그의 선조가 그들에게 명령한 그 명령을 지켜 행하나 이 백성은 내게 순종하지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897617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만군의 여호와 이스라엘의 하나님께서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유다와 예루살렘의 모든 주민에게 내가 그들에게 대하여 선포한 모든 재앙을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그들에게 말하여도 듣지 아니하며 불러도 대답하지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아니함이니라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하셨다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235196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레갑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가문에게 이르되 만군의 여호와 이스라엘의 하나님께서 이와 같이 말씀하시기를 너희가 너희 선조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요나답의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명령을 순종하여 그의 모든 규율을 지키며 그가 너희에게 명령한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463573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만군의 여호와 이스라엘의 하나님께서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레갑의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요나답에게서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앞에 설 사람이 영원히 끊어지지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09784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레갑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사람들의 집에 가서 그들에게 말하고 그들을 여호와의 집 한 방으로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포도주를 마시게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132489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하바시냐의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손자요 예레미야의 아들인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야아사냐와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형제와 그의 모든 아들과 모든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레갑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사람들을 데리고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474163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집에 이르러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익다랴의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하나님의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아들들의 방에 들였는데 그 방은 고관들의 방 곁이요 문을 지키는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마아세야의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방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301120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레갑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사람들의 후손들 앞에 포도주가 가득한 종지와 술잔을 놓고 마시라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권하매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445809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이르되 우리는 포도주를 마시지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아니하겠노라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레갑의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우리 선조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요나답이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우리에게 명령하여 이르기를 너희와 너희 자손은 영원히 포도주를 마시지 말며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2789534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집도 짓지 말며 파종도 하지 말며 포도원을 소유하지도 말고 너희는 평생 동안 장막에 살아라 그리하면 너희가 머물러 사는 땅에서 너희 생명이 길리라 하였으므로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797578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레갑의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우리 선조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요나답이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우리에게 명령한 모든 말을 순종하여 우리와 우리 아내와 자녀가 평생 동안 포도주를 마시지 아니하며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069932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 집도 짓지 아니하며 포도원이나 밭이나 종자도 가지지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31152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438</Words>
  <Application>Microsoft Office PowerPoint</Application>
  <PresentationFormat>와이드스크린</PresentationFormat>
  <Paragraphs>38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2024-01-26T04:59:11Z</dcterms:modified>
</cp:coreProperties>
</file>