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32"/>
    <p:sldId id="257" r:id="rId33"/>
    <p:sldId id="258" r:id="rId34"/>
  </p:sldIdLst>
  <p:sldSz cx="18288000" cy="102870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Anton" charset="1" panose="00000500000000000000"/>
      <p:regular r:id="rId10"/>
    </p:embeddedFont>
    <p:embeddedFont>
      <p:font typeface="Anton Italics" charset="1" panose="00000500000000000000"/>
      <p:regular r:id="rId11"/>
    </p:embeddedFont>
    <p:embeddedFont>
      <p:font typeface="Canva Sans 1" charset="1" panose="020B0503030501040103"/>
      <p:regular r:id="rId12"/>
    </p:embeddedFont>
    <p:embeddedFont>
      <p:font typeface="Canva Sans 1 Bold" charset="1" panose="020B0803030501040103"/>
      <p:regular r:id="rId13"/>
    </p:embeddedFont>
    <p:embeddedFont>
      <p:font typeface="Canva Sans 1 Italics" charset="1" panose="020B0503030501040103"/>
      <p:regular r:id="rId14"/>
    </p:embeddedFont>
    <p:embeddedFont>
      <p:font typeface="Canva Sans 1 Bold Italics" charset="1" panose="020B0803030501040103"/>
      <p:regular r:id="rId15"/>
    </p:embeddedFont>
    <p:embeddedFont>
      <p:font typeface="Futura" charset="1" panose="020B0502020204020303"/>
      <p:regular r:id="rId16"/>
    </p:embeddedFont>
    <p:embeddedFont>
      <p:font typeface="Futura Bold" charset="1" panose="020B0702020204020203"/>
      <p:regular r:id="rId17"/>
    </p:embeddedFont>
    <p:embeddedFont>
      <p:font typeface="Futura Italics" charset="1" panose="020B0502020204090303"/>
      <p:regular r:id="rId18"/>
    </p:embeddedFont>
    <p:embeddedFont>
      <p:font typeface="Futura Bold Italics" charset="1" panose="020B0702020204090203"/>
      <p:regular r:id="rId19"/>
    </p:embeddedFont>
    <p:embeddedFont>
      <p:font typeface="Futura Light" charset="1" panose="020B0402020204020303"/>
      <p:regular r:id="rId20"/>
    </p:embeddedFont>
    <p:embeddedFont>
      <p:font typeface="Futura Light Italics" charset="1" panose="020B0402020204090303"/>
      <p:regular r:id="rId21"/>
    </p:embeddedFont>
    <p:embeddedFont>
      <p:font typeface="Futura Medium" charset="1" panose="020B0502020204020303"/>
      <p:regular r:id="rId22"/>
    </p:embeddedFont>
    <p:embeddedFont>
      <p:font typeface="Futura Medium Italics" charset="1" panose="020B0502020204090303"/>
      <p:regular r:id="rId23"/>
    </p:embeddedFont>
    <p:embeddedFont>
      <p:font typeface="Futura Ultra-Bold" charset="1" panose="020B0802020204020204"/>
      <p:regular r:id="rId24"/>
    </p:embeddedFont>
    <p:embeddedFont>
      <p:font typeface="Futura Ultra-Bold Italics" charset="1" panose="020B0802020204090204"/>
      <p:regular r:id="rId25"/>
    </p:embeddedFont>
    <p:embeddedFont>
      <p:font typeface="Canva Sans 2" charset="1" panose="020B0503030501040103"/>
      <p:regular r:id="rId26"/>
    </p:embeddedFont>
    <p:embeddedFont>
      <p:font typeface="Canva Sans 2 Bold" charset="1" panose="020B0803030501040103"/>
      <p:regular r:id="rId27"/>
    </p:embeddedFont>
    <p:embeddedFont>
      <p:font typeface="Canva Sans 2 Italics" charset="1" panose="020B0503030501040103"/>
      <p:regular r:id="rId28"/>
    </p:embeddedFont>
    <p:embeddedFont>
      <p:font typeface="Canva Sans 2 Bold Italics" charset="1" panose="020B0803030501040103"/>
      <p:regular r:id="rId29"/>
    </p:embeddedFont>
    <p:embeddedFont>
      <p:font typeface="Canva Sans 2 Medium" charset="1" panose="020B0603030501040103"/>
      <p:regular r:id="rId30"/>
    </p:embeddedFont>
    <p:embeddedFont>
      <p:font typeface="Canva Sans 2 Medium Italics" charset="1" panose="020B0603030501040103"/>
      <p:regular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slides/slide1.xml" Type="http://schemas.openxmlformats.org/officeDocument/2006/relationships/slide"/><Relationship Id="rId33" Target="slides/slide2.xml" Type="http://schemas.openxmlformats.org/officeDocument/2006/relationships/slide"/><Relationship Id="rId34" Target="slides/slide3.xml" Type="http://schemas.openxmlformats.org/officeDocument/2006/relationships/slide"/><Relationship Id="rId4" Target="theme/theme1.xml" Type="http://schemas.openxmlformats.org/officeDocument/2006/relationships/theme"/><Relationship Id="rId5" Target="tableStyles.xml" Type="http://schemas.openxmlformats.org/officeDocument/2006/relationships/tableStyles"/><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6.png" Type="http://schemas.openxmlformats.org/officeDocument/2006/relationships/image"/><Relationship Id="rId6" Target="../media/image7.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528" t="-9396" r="-3700" b="-13909"/>
            </a:stretch>
          </a:blipFill>
        </p:spPr>
      </p:sp>
      <p:grpSp>
        <p:nvGrpSpPr>
          <p:cNvPr name="Group 3" id="3"/>
          <p:cNvGrpSpPr/>
          <p:nvPr/>
        </p:nvGrpSpPr>
        <p:grpSpPr>
          <a:xfrm rot="0">
            <a:off x="2730853" y="-8641639"/>
            <a:ext cx="11498144" cy="9881217"/>
            <a:chOff x="0" y="0"/>
            <a:chExt cx="812800" cy="698500"/>
          </a:xfrm>
        </p:grpSpPr>
        <p:sp>
          <p:nvSpPr>
            <p:cNvPr name="Freeform 4" id="4"/>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path>
              </a:pathLst>
            </a:custGeom>
            <a:solidFill>
              <a:srgbClr val="CB6425"/>
            </a:solidFill>
          </p:spPr>
        </p:sp>
        <p:sp>
          <p:nvSpPr>
            <p:cNvPr name="TextBox 5" id="5"/>
            <p:cNvSpPr txBox="true"/>
            <p:nvPr/>
          </p:nvSpPr>
          <p:spPr>
            <a:xfrm>
              <a:off x="114300" y="-57150"/>
              <a:ext cx="584200" cy="755650"/>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14898949" y="7702164"/>
            <a:ext cx="7194820" cy="6183048"/>
            <a:chOff x="0" y="0"/>
            <a:chExt cx="812800" cy="698500"/>
          </a:xfrm>
        </p:grpSpPr>
        <p:sp>
          <p:nvSpPr>
            <p:cNvPr name="Freeform 7" id="7"/>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path>
              </a:pathLst>
            </a:custGeom>
            <a:solidFill>
              <a:srgbClr val="CB6425"/>
            </a:solidFill>
          </p:spPr>
        </p:sp>
        <p:sp>
          <p:nvSpPr>
            <p:cNvPr name="TextBox 8" id="8"/>
            <p:cNvSpPr txBox="true"/>
            <p:nvPr/>
          </p:nvSpPr>
          <p:spPr>
            <a:xfrm>
              <a:off x="114300" y="-57150"/>
              <a:ext cx="584200" cy="755650"/>
            </a:xfrm>
            <a:prstGeom prst="rect">
              <a:avLst/>
            </a:prstGeom>
          </p:spPr>
          <p:txBody>
            <a:bodyPr anchor="ctr" rtlCol="false" tIns="50800" lIns="50800" bIns="50800" rIns="50800"/>
            <a:lstStyle/>
            <a:p>
              <a:pPr algn="ctr">
                <a:lnSpc>
                  <a:spcPts val="2659"/>
                </a:lnSpc>
                <a:spcBef>
                  <a:spcPct val="0"/>
                </a:spcBef>
              </a:pPr>
            </a:p>
          </p:txBody>
        </p:sp>
      </p:grpSp>
      <p:grpSp>
        <p:nvGrpSpPr>
          <p:cNvPr name="Group 9" id="9"/>
          <p:cNvGrpSpPr/>
          <p:nvPr/>
        </p:nvGrpSpPr>
        <p:grpSpPr>
          <a:xfrm rot="0">
            <a:off x="8880208" y="1372873"/>
            <a:ext cx="9034130" cy="7763705"/>
            <a:chOff x="0" y="0"/>
            <a:chExt cx="812800" cy="698500"/>
          </a:xfrm>
        </p:grpSpPr>
        <p:sp>
          <p:nvSpPr>
            <p:cNvPr name="Freeform 10" id="10"/>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path>
              </a:pathLst>
            </a:custGeom>
            <a:solidFill>
              <a:srgbClr val="CB6425"/>
            </a:solidFill>
          </p:spPr>
        </p:sp>
        <p:sp>
          <p:nvSpPr>
            <p:cNvPr name="TextBox 11" id="11"/>
            <p:cNvSpPr txBox="true"/>
            <p:nvPr/>
          </p:nvSpPr>
          <p:spPr>
            <a:xfrm>
              <a:off x="114300" y="-57150"/>
              <a:ext cx="584200" cy="755650"/>
            </a:xfrm>
            <a:prstGeom prst="rect">
              <a:avLst/>
            </a:prstGeom>
          </p:spPr>
          <p:txBody>
            <a:bodyPr anchor="ctr" rtlCol="false" tIns="50800" lIns="50800" bIns="50800" rIns="50800"/>
            <a:lstStyle/>
            <a:p>
              <a:pPr algn="ctr">
                <a:lnSpc>
                  <a:spcPts val="2659"/>
                </a:lnSpc>
                <a:spcBef>
                  <a:spcPct val="0"/>
                </a:spcBef>
              </a:pPr>
            </a:p>
          </p:txBody>
        </p:sp>
      </p:grpSp>
      <p:grpSp>
        <p:nvGrpSpPr>
          <p:cNvPr name="Group 12" id="12"/>
          <p:cNvGrpSpPr>
            <a:grpSpLocks noChangeAspect="true"/>
          </p:cNvGrpSpPr>
          <p:nvPr/>
        </p:nvGrpSpPr>
        <p:grpSpPr>
          <a:xfrm rot="0">
            <a:off x="9117107" y="1548295"/>
            <a:ext cx="8560330" cy="7412860"/>
            <a:chOff x="0" y="0"/>
            <a:chExt cx="4282440" cy="3708400"/>
          </a:xfrm>
        </p:grpSpPr>
        <p:sp>
          <p:nvSpPr>
            <p:cNvPr name="Freeform 13" id="13"/>
            <p:cNvSpPr/>
            <p:nvPr/>
          </p:nvSpPr>
          <p:spPr>
            <a:xfrm flipH="false" flipV="false" rot="0">
              <a:off x="0" y="0"/>
              <a:ext cx="4282440" cy="3708400"/>
            </a:xfrm>
            <a:custGeom>
              <a:avLst/>
              <a:gdLst/>
              <a:ahLst/>
              <a:cxnLst/>
              <a:rect r="r" b="b" t="t" l="l"/>
              <a:pathLst>
                <a:path h="3708400" w="4282440">
                  <a:moveTo>
                    <a:pt x="3211830" y="0"/>
                  </a:moveTo>
                  <a:lnTo>
                    <a:pt x="1070610" y="0"/>
                  </a:lnTo>
                  <a:lnTo>
                    <a:pt x="0" y="1854200"/>
                  </a:lnTo>
                  <a:lnTo>
                    <a:pt x="1070610" y="3708400"/>
                  </a:lnTo>
                  <a:lnTo>
                    <a:pt x="3211830" y="3708400"/>
                  </a:lnTo>
                  <a:lnTo>
                    <a:pt x="4282440" y="1854200"/>
                  </a:lnTo>
                  <a:close/>
                </a:path>
              </a:pathLst>
            </a:custGeom>
            <a:blipFill>
              <a:blip r:embed="rId3"/>
              <a:stretch>
                <a:fillRect l="0" t="0" r="-29893" b="0"/>
              </a:stretch>
            </a:blipFill>
          </p:spPr>
        </p:sp>
      </p:grpSp>
      <p:sp>
        <p:nvSpPr>
          <p:cNvPr name="Freeform 14" id="14"/>
          <p:cNvSpPr/>
          <p:nvPr/>
        </p:nvSpPr>
        <p:spPr>
          <a:xfrm flipH="false" flipV="false" rot="0">
            <a:off x="15114525" y="224646"/>
            <a:ext cx="2799812" cy="1014932"/>
          </a:xfrm>
          <a:custGeom>
            <a:avLst/>
            <a:gdLst/>
            <a:ahLst/>
            <a:cxnLst/>
            <a:rect r="r" b="b" t="t" l="l"/>
            <a:pathLst>
              <a:path h="1014932" w="2799812">
                <a:moveTo>
                  <a:pt x="0" y="0"/>
                </a:moveTo>
                <a:lnTo>
                  <a:pt x="2799812" y="0"/>
                </a:lnTo>
                <a:lnTo>
                  <a:pt x="2799812" y="1014932"/>
                </a:lnTo>
                <a:lnTo>
                  <a:pt x="0" y="1014932"/>
                </a:lnTo>
                <a:lnTo>
                  <a:pt x="0" y="0"/>
                </a:lnTo>
                <a:close/>
              </a:path>
            </a:pathLst>
          </a:custGeom>
          <a:blipFill>
            <a:blip r:embed="rId4"/>
            <a:stretch>
              <a:fillRect l="0" t="0" r="0" b="0"/>
            </a:stretch>
          </a:blipFill>
        </p:spPr>
      </p:sp>
      <p:sp>
        <p:nvSpPr>
          <p:cNvPr name="TextBox 15" id="15"/>
          <p:cNvSpPr txBox="true"/>
          <p:nvPr/>
        </p:nvSpPr>
        <p:spPr>
          <a:xfrm rot="0">
            <a:off x="161647" y="2657059"/>
            <a:ext cx="8718560" cy="5014358"/>
          </a:xfrm>
          <a:prstGeom prst="rect">
            <a:avLst/>
          </a:prstGeom>
        </p:spPr>
        <p:txBody>
          <a:bodyPr anchor="t" rtlCol="false" tIns="0" lIns="0" bIns="0" rIns="0">
            <a:spAutoFit/>
          </a:bodyPr>
          <a:lstStyle/>
          <a:p>
            <a:pPr algn="ctr">
              <a:lnSpc>
                <a:spcPts val="13380"/>
              </a:lnSpc>
            </a:pPr>
            <a:r>
              <a:rPr lang="en-US" sz="9557">
                <a:solidFill>
                  <a:srgbClr val="000000"/>
                </a:solidFill>
                <a:latin typeface="Anton"/>
              </a:rPr>
              <a:t>CORPORATE SECURITY SERVICES IN SYDNEY</a:t>
            </a:r>
          </a:p>
        </p:txBody>
      </p:sp>
      <p:sp>
        <p:nvSpPr>
          <p:cNvPr name="TextBox 16" id="16"/>
          <p:cNvSpPr txBox="true"/>
          <p:nvPr/>
        </p:nvSpPr>
        <p:spPr>
          <a:xfrm rot="0">
            <a:off x="3205280" y="9596574"/>
            <a:ext cx="11349854" cy="466802"/>
          </a:xfrm>
          <a:prstGeom prst="rect">
            <a:avLst/>
          </a:prstGeom>
        </p:spPr>
        <p:txBody>
          <a:bodyPr anchor="t" rtlCol="false" tIns="0" lIns="0" bIns="0" rIns="0">
            <a:spAutoFit/>
          </a:bodyPr>
          <a:lstStyle/>
          <a:p>
            <a:pPr algn="ctr">
              <a:lnSpc>
                <a:spcPts val="3795"/>
              </a:lnSpc>
            </a:pPr>
            <a:r>
              <a:rPr lang="en-US" sz="2711">
                <a:solidFill>
                  <a:srgbClr val="000000"/>
                </a:solidFill>
                <a:latin typeface="Canva Sans 2 Bold Italics"/>
              </a:rPr>
              <a:t>https://www.securityservices.com.au/corporate-function-security/</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528" t="-9396" r="-3700" b="-13909"/>
            </a:stretch>
          </a:blipFill>
        </p:spPr>
      </p:sp>
      <p:grpSp>
        <p:nvGrpSpPr>
          <p:cNvPr name="Group 3" id="3"/>
          <p:cNvGrpSpPr/>
          <p:nvPr/>
        </p:nvGrpSpPr>
        <p:grpSpPr>
          <a:xfrm rot="0">
            <a:off x="2730853" y="-8641639"/>
            <a:ext cx="11498144" cy="9881217"/>
            <a:chOff x="0" y="0"/>
            <a:chExt cx="812800" cy="698500"/>
          </a:xfrm>
        </p:grpSpPr>
        <p:sp>
          <p:nvSpPr>
            <p:cNvPr name="Freeform 4" id="4"/>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path>
              </a:pathLst>
            </a:custGeom>
            <a:solidFill>
              <a:srgbClr val="CB6425"/>
            </a:solidFill>
          </p:spPr>
        </p:sp>
        <p:sp>
          <p:nvSpPr>
            <p:cNvPr name="TextBox 5" id="5"/>
            <p:cNvSpPr txBox="true"/>
            <p:nvPr/>
          </p:nvSpPr>
          <p:spPr>
            <a:xfrm>
              <a:off x="114300" y="-57150"/>
              <a:ext cx="584200" cy="755650"/>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14702783" y="7533584"/>
            <a:ext cx="7390986" cy="6351628"/>
            <a:chOff x="0" y="0"/>
            <a:chExt cx="812800" cy="698500"/>
          </a:xfrm>
        </p:grpSpPr>
        <p:sp>
          <p:nvSpPr>
            <p:cNvPr name="Freeform 7" id="7"/>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path>
              </a:pathLst>
            </a:custGeom>
            <a:solidFill>
              <a:srgbClr val="CB6425"/>
            </a:solidFill>
          </p:spPr>
        </p:sp>
        <p:sp>
          <p:nvSpPr>
            <p:cNvPr name="TextBox 8" id="8"/>
            <p:cNvSpPr txBox="true"/>
            <p:nvPr/>
          </p:nvSpPr>
          <p:spPr>
            <a:xfrm>
              <a:off x="114300" y="-57150"/>
              <a:ext cx="584200" cy="755650"/>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15079235" y="224646"/>
            <a:ext cx="2799812" cy="1014932"/>
          </a:xfrm>
          <a:custGeom>
            <a:avLst/>
            <a:gdLst/>
            <a:ahLst/>
            <a:cxnLst/>
            <a:rect r="r" b="b" t="t" l="l"/>
            <a:pathLst>
              <a:path h="1014932" w="2799812">
                <a:moveTo>
                  <a:pt x="0" y="0"/>
                </a:moveTo>
                <a:lnTo>
                  <a:pt x="2799812" y="0"/>
                </a:lnTo>
                <a:lnTo>
                  <a:pt x="2799812" y="1014932"/>
                </a:lnTo>
                <a:lnTo>
                  <a:pt x="0" y="1014932"/>
                </a:lnTo>
                <a:lnTo>
                  <a:pt x="0" y="0"/>
                </a:lnTo>
                <a:close/>
              </a:path>
            </a:pathLst>
          </a:custGeom>
          <a:blipFill>
            <a:blip r:embed="rId3"/>
            <a:stretch>
              <a:fillRect l="0" t="0" r="0" b="0"/>
            </a:stretch>
          </a:blipFill>
        </p:spPr>
      </p:sp>
      <p:sp>
        <p:nvSpPr>
          <p:cNvPr name="TextBox 10" id="10"/>
          <p:cNvSpPr txBox="true"/>
          <p:nvPr/>
        </p:nvSpPr>
        <p:spPr>
          <a:xfrm rot="0">
            <a:off x="170278" y="2540195"/>
            <a:ext cx="17947444" cy="7746805"/>
          </a:xfrm>
          <a:prstGeom prst="rect">
            <a:avLst/>
          </a:prstGeom>
        </p:spPr>
        <p:txBody>
          <a:bodyPr anchor="t" rtlCol="false" tIns="0" lIns="0" bIns="0" rIns="0">
            <a:spAutoFit/>
          </a:bodyPr>
          <a:lstStyle/>
          <a:p>
            <a:pPr algn="ctr">
              <a:lnSpc>
                <a:spcPts val="5064"/>
              </a:lnSpc>
              <a:spcBef>
                <a:spcPct val="0"/>
              </a:spcBef>
            </a:pPr>
            <a:r>
              <a:rPr lang="en-US" sz="3617">
                <a:solidFill>
                  <a:srgbClr val="000000"/>
                </a:solidFill>
                <a:latin typeface="Futura Bold"/>
              </a:rPr>
              <a:t>Our corporate security services in Sydney offer comprehensive and tailored solutions to safeguard your business and assets. With a focus on proactive threat detection and prevention, our team of highly trained professionals ensures a secure environment for your employees, clients, and valuable information. From access control and surveillance to risk assessment and emergency response planning, we are committed to delivering top-notch security that allows you to focus on your core business objectives with peace of mind. Trust us to provide the protection you need in today's dynamic and challenging corporate landscape.</a:t>
            </a:r>
          </a:p>
          <a:p>
            <a:pPr algn="ctr">
              <a:lnSpc>
                <a:spcPts val="5064"/>
              </a:lnSpc>
              <a:spcBef>
                <a:spcPct val="0"/>
              </a:spcBef>
            </a:pPr>
          </a:p>
          <a:p>
            <a:pPr algn="ctr">
              <a:lnSpc>
                <a:spcPts val="5064"/>
              </a:lnSpc>
              <a:spcBef>
                <a:spcPct val="0"/>
              </a:spcBef>
            </a:pPr>
          </a:p>
          <a:p>
            <a:pPr algn="ctr">
              <a:lnSpc>
                <a:spcPts val="5064"/>
              </a:lnSpc>
              <a:spcBef>
                <a:spcPct val="0"/>
              </a:spcBef>
            </a:pPr>
          </a:p>
          <a:p>
            <a:pPr algn="ctr">
              <a:lnSpc>
                <a:spcPts val="5064"/>
              </a:lnSpc>
              <a:spcBef>
                <a:spcPct val="0"/>
              </a:spcBef>
            </a:pPr>
          </a:p>
        </p:txBody>
      </p:sp>
      <p:sp>
        <p:nvSpPr>
          <p:cNvPr name="TextBox 11" id="11"/>
          <p:cNvSpPr txBox="true"/>
          <p:nvPr/>
        </p:nvSpPr>
        <p:spPr>
          <a:xfrm rot="0">
            <a:off x="2730853" y="9472329"/>
            <a:ext cx="12502631" cy="508410"/>
          </a:xfrm>
          <a:prstGeom prst="rect">
            <a:avLst/>
          </a:prstGeom>
        </p:spPr>
        <p:txBody>
          <a:bodyPr anchor="t" rtlCol="false" tIns="0" lIns="0" bIns="0" rIns="0">
            <a:spAutoFit/>
          </a:bodyPr>
          <a:lstStyle/>
          <a:p>
            <a:pPr algn="ctr">
              <a:lnSpc>
                <a:spcPts val="4181"/>
              </a:lnSpc>
            </a:pPr>
            <a:r>
              <a:rPr lang="en-US" sz="2986">
                <a:solidFill>
                  <a:srgbClr val="000000"/>
                </a:solidFill>
                <a:latin typeface="Canva Sans 2 Bold Italics"/>
              </a:rPr>
              <a:t>https://www.securityservices.com.au/corporate-function-security/</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67747A"/>
        </a:solidFill>
      </p:bgPr>
    </p:bg>
    <p:spTree>
      <p:nvGrpSpPr>
        <p:cNvPr id="1" name=""/>
        <p:cNvGrpSpPr/>
        <p:nvPr/>
      </p:nvGrpSpPr>
      <p:grpSpPr>
        <a:xfrm>
          <a:off x="0" y="0"/>
          <a:ext cx="0" cy="0"/>
          <a:chOff x="0" y="0"/>
          <a:chExt cx="0" cy="0"/>
        </a:xfrm>
      </p:grpSpPr>
      <p:grpSp>
        <p:nvGrpSpPr>
          <p:cNvPr name="Group 2" id="2"/>
          <p:cNvGrpSpPr/>
          <p:nvPr/>
        </p:nvGrpSpPr>
        <p:grpSpPr>
          <a:xfrm rot="0">
            <a:off x="2730853" y="-8641639"/>
            <a:ext cx="11498144" cy="9881217"/>
            <a:chOff x="0" y="0"/>
            <a:chExt cx="812800" cy="698500"/>
          </a:xfrm>
        </p:grpSpPr>
        <p:sp>
          <p:nvSpPr>
            <p:cNvPr name="Freeform 3" id="3"/>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path>
              </a:pathLst>
            </a:custGeom>
            <a:solidFill>
              <a:srgbClr val="CB6425"/>
            </a:solidFill>
          </p:spPr>
        </p:sp>
        <p:sp>
          <p:nvSpPr>
            <p:cNvPr name="TextBox 4" id="4"/>
            <p:cNvSpPr txBox="true"/>
            <p:nvPr/>
          </p:nvSpPr>
          <p:spPr>
            <a:xfrm>
              <a:off x="114300" y="-57150"/>
              <a:ext cx="584200" cy="75565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4852320" y="7662092"/>
            <a:ext cx="7241450" cy="622312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path>
              </a:pathLst>
            </a:custGeom>
            <a:solidFill>
              <a:srgbClr val="CB6425"/>
            </a:solidFill>
          </p:spPr>
        </p:sp>
        <p:sp>
          <p:nvSpPr>
            <p:cNvPr name="TextBox 7" id="7"/>
            <p:cNvSpPr txBox="true"/>
            <p:nvPr/>
          </p:nvSpPr>
          <p:spPr>
            <a:xfrm>
              <a:off x="114300" y="-57150"/>
              <a:ext cx="584200" cy="75565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15079235" y="224646"/>
            <a:ext cx="2799812" cy="1014932"/>
          </a:xfrm>
          <a:custGeom>
            <a:avLst/>
            <a:gdLst/>
            <a:ahLst/>
            <a:cxnLst/>
            <a:rect r="r" b="b" t="t" l="l"/>
            <a:pathLst>
              <a:path h="1014932" w="2799812">
                <a:moveTo>
                  <a:pt x="0" y="0"/>
                </a:moveTo>
                <a:lnTo>
                  <a:pt x="2799812" y="0"/>
                </a:lnTo>
                <a:lnTo>
                  <a:pt x="2799812" y="1014932"/>
                </a:lnTo>
                <a:lnTo>
                  <a:pt x="0" y="1014932"/>
                </a:lnTo>
                <a:lnTo>
                  <a:pt x="0" y="0"/>
                </a:lnTo>
                <a:close/>
              </a:path>
            </a:pathLst>
          </a:custGeom>
          <a:blipFill>
            <a:blip r:embed="rId2"/>
            <a:stretch>
              <a:fillRect l="0" t="0" r="0" b="0"/>
            </a:stretch>
          </a:blipFill>
        </p:spPr>
      </p:sp>
      <p:sp>
        <p:nvSpPr>
          <p:cNvPr name="Freeform 9" id="9"/>
          <p:cNvSpPr/>
          <p:nvPr/>
        </p:nvSpPr>
        <p:spPr>
          <a:xfrm flipH="false" flipV="false" rot="0">
            <a:off x="712387" y="6574605"/>
            <a:ext cx="538609" cy="769441"/>
          </a:xfrm>
          <a:custGeom>
            <a:avLst/>
            <a:gdLst/>
            <a:ahLst/>
            <a:cxnLst/>
            <a:rect r="r" b="b" t="t" l="l"/>
            <a:pathLst>
              <a:path h="769441" w="538609">
                <a:moveTo>
                  <a:pt x="0" y="0"/>
                </a:moveTo>
                <a:lnTo>
                  <a:pt x="538609" y="0"/>
                </a:lnTo>
                <a:lnTo>
                  <a:pt x="538609" y="769442"/>
                </a:lnTo>
                <a:lnTo>
                  <a:pt x="0" y="76944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0" id="10"/>
          <p:cNvSpPr/>
          <p:nvPr/>
        </p:nvSpPr>
        <p:spPr>
          <a:xfrm flipH="false" flipV="false" rot="0">
            <a:off x="712387" y="5648763"/>
            <a:ext cx="670862" cy="670862"/>
          </a:xfrm>
          <a:custGeom>
            <a:avLst/>
            <a:gdLst/>
            <a:ahLst/>
            <a:cxnLst/>
            <a:rect r="r" b="b" t="t" l="l"/>
            <a:pathLst>
              <a:path h="670862" w="670862">
                <a:moveTo>
                  <a:pt x="0" y="0"/>
                </a:moveTo>
                <a:lnTo>
                  <a:pt x="670862" y="0"/>
                </a:lnTo>
                <a:lnTo>
                  <a:pt x="670862" y="670862"/>
                </a:lnTo>
                <a:lnTo>
                  <a:pt x="0" y="67086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1" id="11"/>
          <p:cNvSpPr txBox="true"/>
          <p:nvPr/>
        </p:nvSpPr>
        <p:spPr>
          <a:xfrm rot="0">
            <a:off x="712387" y="3827238"/>
            <a:ext cx="5115074" cy="1566544"/>
          </a:xfrm>
          <a:prstGeom prst="rect">
            <a:avLst/>
          </a:prstGeom>
        </p:spPr>
        <p:txBody>
          <a:bodyPr anchor="t" rtlCol="false" tIns="0" lIns="0" bIns="0" rIns="0">
            <a:spAutoFit/>
          </a:bodyPr>
          <a:lstStyle/>
          <a:p>
            <a:pPr algn="ctr">
              <a:lnSpc>
                <a:spcPts val="12880"/>
              </a:lnSpc>
            </a:pPr>
            <a:r>
              <a:rPr lang="en-US" sz="9200">
                <a:solidFill>
                  <a:srgbClr val="000000"/>
                </a:solidFill>
                <a:latin typeface="Anton"/>
              </a:rPr>
              <a:t>CONTACT US</a:t>
            </a:r>
          </a:p>
        </p:txBody>
      </p:sp>
      <p:sp>
        <p:nvSpPr>
          <p:cNvPr name="TextBox 12" id="12"/>
          <p:cNvSpPr txBox="true"/>
          <p:nvPr/>
        </p:nvSpPr>
        <p:spPr>
          <a:xfrm rot="0">
            <a:off x="2985120" y="9460652"/>
            <a:ext cx="12317760" cy="496750"/>
          </a:xfrm>
          <a:prstGeom prst="rect">
            <a:avLst/>
          </a:prstGeom>
        </p:spPr>
        <p:txBody>
          <a:bodyPr anchor="t" rtlCol="false" tIns="0" lIns="0" bIns="0" rIns="0">
            <a:spAutoFit/>
          </a:bodyPr>
          <a:lstStyle/>
          <a:p>
            <a:pPr algn="ctr">
              <a:lnSpc>
                <a:spcPts val="4120"/>
              </a:lnSpc>
            </a:pPr>
            <a:r>
              <a:rPr lang="en-US" sz="2942">
                <a:solidFill>
                  <a:srgbClr val="000000"/>
                </a:solidFill>
                <a:latin typeface="Canva Sans 2 Bold Italics"/>
              </a:rPr>
              <a:t>https://www.securityservices.com.au/corporate-function-security/</a:t>
            </a:r>
          </a:p>
        </p:txBody>
      </p:sp>
      <p:sp>
        <p:nvSpPr>
          <p:cNvPr name="TextBox 13" id="13"/>
          <p:cNvSpPr txBox="true"/>
          <p:nvPr/>
        </p:nvSpPr>
        <p:spPr>
          <a:xfrm rot="0">
            <a:off x="1834328" y="5590913"/>
            <a:ext cx="2871192" cy="728712"/>
          </a:xfrm>
          <a:prstGeom prst="rect">
            <a:avLst/>
          </a:prstGeom>
        </p:spPr>
        <p:txBody>
          <a:bodyPr anchor="t" rtlCol="false" tIns="0" lIns="0" bIns="0" rIns="0">
            <a:spAutoFit/>
          </a:bodyPr>
          <a:lstStyle/>
          <a:p>
            <a:pPr algn="ctr">
              <a:lnSpc>
                <a:spcPts val="6034"/>
              </a:lnSpc>
            </a:pPr>
            <a:r>
              <a:rPr lang="en-US" sz="4310">
                <a:solidFill>
                  <a:srgbClr val="000000"/>
                </a:solidFill>
                <a:latin typeface="Anton"/>
              </a:rPr>
              <a:t>1300 660 324</a:t>
            </a:r>
          </a:p>
        </p:txBody>
      </p:sp>
      <p:sp>
        <p:nvSpPr>
          <p:cNvPr name="TextBox 14" id="14"/>
          <p:cNvSpPr txBox="true"/>
          <p:nvPr/>
        </p:nvSpPr>
        <p:spPr>
          <a:xfrm rot="0">
            <a:off x="1250996" y="6589575"/>
            <a:ext cx="11516820" cy="663301"/>
          </a:xfrm>
          <a:prstGeom prst="rect">
            <a:avLst/>
          </a:prstGeom>
        </p:spPr>
        <p:txBody>
          <a:bodyPr anchor="t" rtlCol="false" tIns="0" lIns="0" bIns="0" rIns="0">
            <a:spAutoFit/>
          </a:bodyPr>
          <a:lstStyle/>
          <a:p>
            <a:pPr algn="ctr">
              <a:lnSpc>
                <a:spcPts val="5397"/>
              </a:lnSpc>
            </a:pPr>
            <a:r>
              <a:rPr lang="en-US" sz="3855">
                <a:solidFill>
                  <a:srgbClr val="000000"/>
                </a:solidFill>
                <a:latin typeface="Anton"/>
              </a:rPr>
              <a:t>Unit 61 42 McArthurs Road Altona North Victoria 3025</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DAFsiIrkegs</dc:identifier>
  <dcterms:modified xsi:type="dcterms:W3CDTF">2011-08-01T06:04:30Z</dcterms:modified>
  <cp:revision>1</cp:revision>
  <dc:title>CORPORATE SECURITY SERVICES IN SYDNEY</dc:title>
</cp:coreProperties>
</file>