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Graph conclusion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GlobalTech Squad</c:v>
                </c:pt>
                <c:pt idx="1">
                  <c:v>Others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1.5</c:v>
                </c:pt>
              </c:numCache>
            </c:numRef>
          </c:val>
        </c:ser>
        <c:shape val="cylinder"/>
        <c:axId val="69022464"/>
        <c:axId val="69026560"/>
        <c:axId val="0"/>
      </c:bar3DChart>
      <c:catAx>
        <c:axId val="6902246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chemeClr val="tx2">
                    <a:lumMod val="60000"/>
                    <a:lumOff val="40000"/>
                  </a:schemeClr>
                </a:solidFill>
              </a:defRPr>
            </a:pPr>
            <a:endParaRPr lang="en-US"/>
          </a:p>
        </c:txPr>
        <c:crossAx val="69026560"/>
        <c:crosses val="autoZero"/>
        <c:auto val="1"/>
        <c:lblAlgn val="ctr"/>
        <c:lblOffset val="100"/>
      </c:catAx>
      <c:valAx>
        <c:axId val="69026560"/>
        <c:scaling>
          <c:orientation val="minMax"/>
        </c:scaling>
        <c:axPos val="l"/>
        <c:majorGridlines/>
        <c:numFmt formatCode="General" sourceLinked="1"/>
        <c:tickLblPos val="nextTo"/>
        <c:crossAx val="690224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03FE7-AA4B-47D4-BFAC-5587170D3E8F}" type="datetimeFigureOut">
              <a:rPr lang="en-US" smtClean="0"/>
              <a:pPr/>
              <a:t>8/19/2016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5B746-A78E-4E6F-89A4-076002E439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lobaltechsquad.com/f-secure-antivirus-suppor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www.globaltechsquad.com/f-secure-antivirus-suppor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lobaltechsquad.com/f-secure-antivirus-support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lobaltechsquad.com/f-secure-antivirus-suppor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lobaltechsquad.com/f-secure-antivirus-support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altechsquad.com/f-secure-antivirus-suppor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lobaltechsquad.com/f-secure-antivirus-support/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plus.google.com/107090989155259272986/post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acebook.com/globaltechsquad1/?fref=nf" TargetMode="External"/><Relationship Id="rId5" Type="http://schemas.openxmlformats.org/officeDocument/2006/relationships/hyperlink" Target="https://twitter.com/globaltechsquad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3203"/>
            <a:ext cx="1600200" cy="160939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600200" y="304800"/>
            <a:ext cx="69812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Global Tech Squad</a:t>
            </a:r>
            <a:endParaRPr lang="en-US" sz="6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8400" y="1219200"/>
            <a:ext cx="5539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Toll Free No:1-800-294-5907</a:t>
            </a:r>
            <a:endParaRPr lang="en-US" sz="32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admin\Desktop\fsec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209800"/>
            <a:ext cx="2981325" cy="2981325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981200" y="5054025"/>
            <a:ext cx="54709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Support F-Secure Antivirus</a:t>
            </a:r>
            <a:endParaRPr lang="en-US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3048000" y="64008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4"/>
              </a:rPr>
              <a:t>https://www.globaltechsquad.com/f-secure-antivirus-support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435114"/>
            <a:ext cx="61650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Toll Free No:1-800-294-5907</a:t>
            </a:r>
            <a:endParaRPr lang="en-US" sz="4000" b="1" cap="none" spc="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717"/>
            <a:ext cx="1371600" cy="1379483"/>
          </a:xfrm>
          <a:prstGeom prst="rect">
            <a:avLst/>
          </a:prstGeom>
          <a:noFill/>
        </p:spPr>
      </p:pic>
      <p:pic>
        <p:nvPicPr>
          <p:cNvPr id="4" name="Picture 3" descr="F-SecureRescueC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4648200"/>
            <a:ext cx="1870364" cy="1028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24200" y="1654314"/>
            <a:ext cx="55113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Problem We are facing in</a:t>
            </a:r>
            <a:endParaRPr lang="en-US" sz="4000" b="1" cap="none" spc="0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2819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hlinkClick r:id="rId4"/>
          </p:cNvPr>
          <p:cNvSpPr txBox="1"/>
          <p:nvPr/>
        </p:nvSpPr>
        <p:spPr>
          <a:xfrm>
            <a:off x="2819400" y="63246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4"/>
              </a:rPr>
              <a:t>https://www.globaltechsquad.com/f-secure-antivirus-support</a:t>
            </a:r>
            <a:endParaRPr lang="en-US" b="1" dirty="0"/>
          </a:p>
        </p:txBody>
      </p:sp>
      <p:pic>
        <p:nvPicPr>
          <p:cNvPr id="14" name="Picture 13" descr="Help-sm-u7eg2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" y="2743200"/>
            <a:ext cx="2386739" cy="179222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2743200"/>
            <a:ext cx="6892656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Unable To get ride of the detected infections for the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PC.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Problems in putting in the newest updates for it.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Obtaining error messages with or while not 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codes from AVG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Anitivirus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Ineffective to put in the upgraded AVG 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version solution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1059" y="228600"/>
            <a:ext cx="8261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Toll Free No:1-800-294-5907</a:t>
            </a:r>
            <a:endParaRPr lang="en-US" sz="54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399" y="1143000"/>
            <a:ext cx="815340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Reason of issues we are facing</a:t>
            </a:r>
            <a:endParaRPr lang="en-US" sz="44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981200"/>
            <a:ext cx="1055587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Unsafe data transfer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Attaching virus Infected devices with system.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Absence of latest update of your installed Antivirus </a:t>
            </a:r>
          </a:p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Program.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Allowing software to access your information </a:t>
            </a:r>
          </a:p>
          <a:p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while setting up your account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5" name="TextBox 4">
            <a:hlinkClick r:id="rId2"/>
          </p:cNvPr>
          <p:cNvSpPr txBox="1"/>
          <p:nvPr/>
        </p:nvSpPr>
        <p:spPr>
          <a:xfrm>
            <a:off x="2819400" y="63246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2"/>
              </a:rPr>
              <a:t>https://www.globaltechsquad.com/f-secure-antivirus-support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RWolfe-10.8.1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3962400"/>
            <a:ext cx="1905000" cy="2667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20815" y="457200"/>
            <a:ext cx="66325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Resolving the Problem</a:t>
            </a:r>
            <a:endParaRPr lang="en-US" sz="54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1752600"/>
            <a:ext cx="7620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Upgrading the software already installed in your system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Troubleshooting of certain problems that may arise during installation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Removing the malicious files efficiently</a:t>
            </a:r>
          </a:p>
          <a:p>
            <a:pPr fontAlgn="base">
              <a:buFont typeface="Arial" pitchFamily="34" charset="0"/>
              <a:buChar char="•"/>
            </a:pPr>
            <a:r>
              <a:rPr lang="en-US" sz="2800" b="1" dirty="0">
                <a:solidFill>
                  <a:srgbClr val="FF0000"/>
                </a:solidFill>
              </a:rPr>
              <a:t>Eliminating viruses and other malwares from your system online</a:t>
            </a:r>
          </a:p>
        </p:txBody>
      </p:sp>
      <p:pic>
        <p:nvPicPr>
          <p:cNvPr id="4" name="Picture 2" descr="C:\Users\admin\Desktop\Screen-Shot-2016-03-31-at-1.24.29-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1219200" cy="1226207"/>
          </a:xfrm>
          <a:prstGeom prst="rect">
            <a:avLst/>
          </a:prstGeom>
          <a:noFill/>
        </p:spPr>
      </p:pic>
      <p:sp>
        <p:nvSpPr>
          <p:cNvPr id="6" name="TextBox 5">
            <a:hlinkClick r:id="rId4"/>
          </p:cNvPr>
          <p:cNvSpPr txBox="1"/>
          <p:nvPr/>
        </p:nvSpPr>
        <p:spPr>
          <a:xfrm>
            <a:off x="2819400" y="63246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4"/>
              </a:rPr>
              <a:t>https://www.globaltechsquad.com/f-secure-antivirus-support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nclusion-clipart-tcftc_img15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524000" y="460770"/>
            <a:ext cx="5715000" cy="5711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/>
          <p:cNvSpPr/>
          <p:nvPr/>
        </p:nvSpPr>
        <p:spPr>
          <a:xfrm>
            <a:off x="501059" y="228600"/>
            <a:ext cx="8261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Toll Free No:1-800-294-5907</a:t>
            </a:r>
            <a:endParaRPr lang="en-US" sz="54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1828800" y="1447800"/>
          <a:ext cx="54102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hlinkClick r:id="rId4"/>
          </p:cNvPr>
          <p:cNvSpPr txBox="1"/>
          <p:nvPr/>
        </p:nvSpPr>
        <p:spPr>
          <a:xfrm>
            <a:off x="2819400" y="63246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4"/>
              </a:rPr>
              <a:t>https://www.globaltechsquad.com/f-secure-antivirus-support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71600" y="609600"/>
            <a:ext cx="6721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We help all kind of issues Such as:</a:t>
            </a:r>
            <a:r>
              <a:rPr lang="en-US" b="1" dirty="0" smtClean="0">
                <a:solidFill>
                  <a:srgbClr val="FF0000"/>
                </a:solidFill>
              </a:rPr>
              <a:t> 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371600" y="1295400"/>
            <a:ext cx="6096000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Installing and uninstalling  Norton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AntiVirus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/Internet Security software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Norton Antivirus/Internet Security Product Activation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Norton Antivirus/Internet Security Subscription Renewal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Verdana" pitchFamily="34" charset="0"/>
                <a:cs typeface="Arial" pitchFamily="34" charset="0"/>
              </a:rPr>
              <a:t>Norton Antivirus/Internet Security 2015 Upgrades &amp; Updates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admin\Desktop\fsec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362200"/>
            <a:ext cx="1685925" cy="1685925"/>
          </a:xfrm>
          <a:prstGeom prst="rect">
            <a:avLst/>
          </a:prstGeom>
          <a:noFill/>
        </p:spPr>
      </p:pic>
      <p:sp>
        <p:nvSpPr>
          <p:cNvPr id="5" name="TextBox 4">
            <a:hlinkClick r:id="rId3"/>
          </p:cNvPr>
          <p:cNvSpPr txBox="1"/>
          <p:nvPr/>
        </p:nvSpPr>
        <p:spPr>
          <a:xfrm>
            <a:off x="2819400" y="63246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3"/>
              </a:rPr>
              <a:t>https://www.globaltechsquad.com/f-secure-antivirus-support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304800"/>
            <a:ext cx="63380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 For Watching</a:t>
            </a:r>
            <a:endParaRPr lang="en-US" sz="4800" b="1" cap="none" spc="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Twitter_bird_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3876" y="1828800"/>
            <a:ext cx="661124" cy="661124"/>
          </a:xfrm>
          <a:prstGeom prst="rect">
            <a:avLst/>
          </a:prstGeom>
        </p:spPr>
      </p:pic>
      <p:pic>
        <p:nvPicPr>
          <p:cNvPr id="4" name="Picture 3" descr="Kijgao6eT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2667000"/>
            <a:ext cx="609600" cy="528810"/>
          </a:xfrm>
          <a:prstGeom prst="rect">
            <a:avLst/>
          </a:prstGeom>
        </p:spPr>
      </p:pic>
      <p:pic>
        <p:nvPicPr>
          <p:cNvPr id="5" name="Picture 4" descr="g+13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3581400"/>
            <a:ext cx="533400" cy="533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57400" y="1992868"/>
            <a:ext cx="4481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5"/>
              </a:rPr>
              <a:t>https://twitter.com/globaltechsquad</a:t>
            </a:r>
            <a:endParaRPr lang="en-US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7400" y="2782669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6"/>
              </a:rPr>
              <a:t>https://www.facebook.com/globaltechsquad1/?fref=nf</a:t>
            </a:r>
            <a:endParaRPr lang="en-US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57400" y="3657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7"/>
              </a:rPr>
              <a:t>https://plus.google.com/107090989155259272986/posts</a:t>
            </a:r>
            <a:endParaRPr lang="en-US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TextBox 8">
            <a:hlinkClick r:id="rId8"/>
          </p:cNvPr>
          <p:cNvSpPr txBox="1"/>
          <p:nvPr/>
        </p:nvSpPr>
        <p:spPr>
          <a:xfrm>
            <a:off x="2819400" y="6324600"/>
            <a:ext cx="6076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8"/>
              </a:rPr>
              <a:t>https://www.globaltechsquad.com/f-secure-antivirus-support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191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9</cp:revision>
  <dcterms:created xsi:type="dcterms:W3CDTF">2016-08-17T06:47:42Z</dcterms:created>
  <dcterms:modified xsi:type="dcterms:W3CDTF">2016-08-19T06:53:12Z</dcterms:modified>
</cp:coreProperties>
</file>