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262" r:id="rId2"/>
    <p:sldId id="2359" r:id="rId3"/>
    <p:sldId id="2360" r:id="rId4"/>
    <p:sldId id="2361" r:id="rId5"/>
    <p:sldId id="2362" r:id="rId6"/>
    <p:sldId id="2363" r:id="rId7"/>
    <p:sldId id="2365" r:id="rId8"/>
  </p:sldIdLst>
  <p:sldSz cx="9144000" cy="5143500" type="screen16x9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006699"/>
    <a:srgbClr val="0066CC"/>
    <a:srgbClr val="3366FF"/>
    <a:srgbClr val="E1B565"/>
    <a:srgbClr val="DCEE32"/>
    <a:srgbClr val="0033CC"/>
    <a:srgbClr val="FF9933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9317" autoAdjust="0"/>
    <p:restoredTop sz="89120" autoAdjust="0"/>
  </p:normalViewPr>
  <p:slideViewPr>
    <p:cSldViewPr>
      <p:cViewPr>
        <p:scale>
          <a:sx n="60" d="100"/>
          <a:sy n="60" d="100"/>
        </p:scale>
        <p:origin x="528" y="59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맛있다 군만두" userId="88f4dfb63950bb32" providerId="LiveId" clId="{652A3833-96C4-4D2C-B665-F512CA0ADC49}"/>
    <pc:docChg chg="modSld">
      <pc:chgData name="맛있다 군만두" userId="88f4dfb63950bb32" providerId="LiveId" clId="{652A3833-96C4-4D2C-B665-F512CA0ADC49}" dt="2024-03-26T07:21:57.019" v="12" actId="2711"/>
      <pc:docMkLst>
        <pc:docMk/>
      </pc:docMkLst>
      <pc:sldChg chg="modSp mod">
        <pc:chgData name="맛있다 군만두" userId="88f4dfb63950bb32" providerId="LiveId" clId="{652A3833-96C4-4D2C-B665-F512CA0ADC49}" dt="2024-03-26T07:21:11.280" v="0" actId="2711"/>
        <pc:sldMkLst>
          <pc:docMk/>
          <pc:sldMk cId="2378029627" sldId="2262"/>
        </pc:sldMkLst>
        <pc:spChg chg="mod">
          <ac:chgData name="맛있다 군만두" userId="88f4dfb63950bb32" providerId="LiveId" clId="{652A3833-96C4-4D2C-B665-F512CA0ADC49}" dt="2024-03-26T07:21:11.280" v="0" actId="2711"/>
          <ac:spMkLst>
            <pc:docMk/>
            <pc:sldMk cId="2378029627" sldId="2262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652A3833-96C4-4D2C-B665-F512CA0ADC49}" dt="2024-03-26T07:21:35.731" v="7" actId="2711"/>
        <pc:sldMkLst>
          <pc:docMk/>
          <pc:sldMk cId="0" sldId="2359"/>
        </pc:sldMkLst>
        <pc:spChg chg="mod">
          <ac:chgData name="맛있다 군만두" userId="88f4dfb63950bb32" providerId="LiveId" clId="{652A3833-96C4-4D2C-B665-F512CA0ADC49}" dt="2024-03-26T07:21:35.731" v="7" actId="2711"/>
          <ac:spMkLst>
            <pc:docMk/>
            <pc:sldMk cId="0" sldId="2359"/>
            <ac:spMk id="3" creationId="{00000000-0000-0000-0000-000000000000}"/>
          </ac:spMkLst>
        </pc:spChg>
        <pc:spChg chg="mod">
          <ac:chgData name="맛있다 군만두" userId="88f4dfb63950bb32" providerId="LiveId" clId="{652A3833-96C4-4D2C-B665-F512CA0ADC49}" dt="2024-03-26T07:21:14.100" v="1" actId="2711"/>
          <ac:spMkLst>
            <pc:docMk/>
            <pc:sldMk cId="0" sldId="2359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652A3833-96C4-4D2C-B665-F512CA0ADC49}" dt="2024-03-26T07:21:38.626" v="8" actId="2711"/>
        <pc:sldMkLst>
          <pc:docMk/>
          <pc:sldMk cId="0" sldId="2360"/>
        </pc:sldMkLst>
        <pc:spChg chg="mod">
          <ac:chgData name="맛있다 군만두" userId="88f4dfb63950bb32" providerId="LiveId" clId="{652A3833-96C4-4D2C-B665-F512CA0ADC49}" dt="2024-03-26T07:21:38.626" v="8" actId="2711"/>
          <ac:spMkLst>
            <pc:docMk/>
            <pc:sldMk cId="0" sldId="2360"/>
            <ac:spMk id="3" creationId="{00000000-0000-0000-0000-000000000000}"/>
          </ac:spMkLst>
        </pc:spChg>
        <pc:spChg chg="mod">
          <ac:chgData name="맛있다 군만두" userId="88f4dfb63950bb32" providerId="LiveId" clId="{652A3833-96C4-4D2C-B665-F512CA0ADC49}" dt="2024-03-26T07:21:16.792" v="2" actId="2711"/>
          <ac:spMkLst>
            <pc:docMk/>
            <pc:sldMk cId="0" sldId="2360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652A3833-96C4-4D2C-B665-F512CA0ADC49}" dt="2024-03-26T07:21:41.862" v="9" actId="2711"/>
        <pc:sldMkLst>
          <pc:docMk/>
          <pc:sldMk cId="0" sldId="2361"/>
        </pc:sldMkLst>
        <pc:spChg chg="mod">
          <ac:chgData name="맛있다 군만두" userId="88f4dfb63950bb32" providerId="LiveId" clId="{652A3833-96C4-4D2C-B665-F512CA0ADC49}" dt="2024-03-26T07:21:41.862" v="9" actId="2711"/>
          <ac:spMkLst>
            <pc:docMk/>
            <pc:sldMk cId="0" sldId="2361"/>
            <ac:spMk id="3" creationId="{00000000-0000-0000-0000-000000000000}"/>
          </ac:spMkLst>
        </pc:spChg>
        <pc:spChg chg="mod">
          <ac:chgData name="맛있다 군만두" userId="88f4dfb63950bb32" providerId="LiveId" clId="{652A3833-96C4-4D2C-B665-F512CA0ADC49}" dt="2024-03-26T07:21:20.042" v="3" actId="2711"/>
          <ac:spMkLst>
            <pc:docMk/>
            <pc:sldMk cId="0" sldId="2361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652A3833-96C4-4D2C-B665-F512CA0ADC49}" dt="2024-03-26T07:21:50.239" v="10" actId="2711"/>
        <pc:sldMkLst>
          <pc:docMk/>
          <pc:sldMk cId="2457562520" sldId="2362"/>
        </pc:sldMkLst>
        <pc:spChg chg="mod">
          <ac:chgData name="맛있다 군만두" userId="88f4dfb63950bb32" providerId="LiveId" clId="{652A3833-96C4-4D2C-B665-F512CA0ADC49}" dt="2024-03-26T07:21:50.239" v="10" actId="2711"/>
          <ac:spMkLst>
            <pc:docMk/>
            <pc:sldMk cId="2457562520" sldId="2362"/>
            <ac:spMk id="3" creationId="{00000000-0000-0000-0000-000000000000}"/>
          </ac:spMkLst>
        </pc:spChg>
        <pc:spChg chg="mod">
          <ac:chgData name="맛있다 군만두" userId="88f4dfb63950bb32" providerId="LiveId" clId="{652A3833-96C4-4D2C-B665-F512CA0ADC49}" dt="2024-03-26T07:21:23.600" v="4" actId="2711"/>
          <ac:spMkLst>
            <pc:docMk/>
            <pc:sldMk cId="2457562520" sldId="2362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652A3833-96C4-4D2C-B665-F512CA0ADC49}" dt="2024-03-26T07:21:53.429" v="11" actId="2711"/>
        <pc:sldMkLst>
          <pc:docMk/>
          <pc:sldMk cId="2457562520" sldId="2363"/>
        </pc:sldMkLst>
        <pc:spChg chg="mod">
          <ac:chgData name="맛있다 군만두" userId="88f4dfb63950bb32" providerId="LiveId" clId="{652A3833-96C4-4D2C-B665-F512CA0ADC49}" dt="2024-03-26T07:21:53.429" v="11" actId="2711"/>
          <ac:spMkLst>
            <pc:docMk/>
            <pc:sldMk cId="2457562520" sldId="2363"/>
            <ac:spMk id="3" creationId="{00000000-0000-0000-0000-000000000000}"/>
          </ac:spMkLst>
        </pc:spChg>
        <pc:spChg chg="mod">
          <ac:chgData name="맛있다 군만두" userId="88f4dfb63950bb32" providerId="LiveId" clId="{652A3833-96C4-4D2C-B665-F512CA0ADC49}" dt="2024-03-26T07:21:26.835" v="5" actId="2711"/>
          <ac:spMkLst>
            <pc:docMk/>
            <pc:sldMk cId="2457562520" sldId="2363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652A3833-96C4-4D2C-B665-F512CA0ADC49}" dt="2024-03-26T07:21:57.019" v="12" actId="2711"/>
        <pc:sldMkLst>
          <pc:docMk/>
          <pc:sldMk cId="2457562520" sldId="2365"/>
        </pc:sldMkLst>
        <pc:spChg chg="mod">
          <ac:chgData name="맛있다 군만두" userId="88f4dfb63950bb32" providerId="LiveId" clId="{652A3833-96C4-4D2C-B665-F512CA0ADC49}" dt="2024-03-26T07:21:57.019" v="12" actId="2711"/>
          <ac:spMkLst>
            <pc:docMk/>
            <pc:sldMk cId="2457562520" sldId="2365"/>
            <ac:spMk id="3" creationId="{00000000-0000-0000-0000-000000000000}"/>
          </ac:spMkLst>
        </pc:spChg>
        <pc:spChg chg="mod">
          <ac:chgData name="맛있다 군만두" userId="88f4dfb63950bb32" providerId="LiveId" clId="{652A3833-96C4-4D2C-B665-F512CA0ADC49}" dt="2024-03-26T07:21:30.330" v="6" actId="2711"/>
          <ac:spMkLst>
            <pc:docMk/>
            <pc:sldMk cId="2457562520" sldId="2365"/>
            <ac:spMk id="5" creationId="{00000000-0000-0000-0000-000000000000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567901-E063-448B-9669-72D76B4DBB89}" type="datetimeFigureOut">
              <a:rPr lang="ko-KR" altLang="en-US" smtClean="0"/>
              <a:pPr/>
              <a:t>2024-03-26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2F5A70-AB9A-4677-87F0-B37AEF390AF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524335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1597835"/>
            <a:ext cx="7772400" cy="1102519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1D32F6-9EDE-459F-A5A4-A65ED4DF0B19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B39370-BB0C-4F82-8743-4F1D578CBD52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114E2B-291E-4B7C-AF38-4D024EE47DA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14400" y="384048"/>
            <a:ext cx="7772400" cy="6858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날짜 개체 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>
              <a:solidFill>
                <a:srgbClr val="D6ECFF"/>
              </a:solidFill>
            </a:endParaRPr>
          </a:p>
        </p:txBody>
      </p:sp>
      <p:sp>
        <p:nvSpPr>
          <p:cNvPr id="5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4925" y="138115"/>
            <a:ext cx="55626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ko-KR">
                <a:solidFill>
                  <a:srgbClr val="D6ECFF"/>
                </a:solidFill>
              </a:rPr>
              <a:t>요한복음 12장</a:t>
            </a:r>
          </a:p>
        </p:txBody>
      </p:sp>
      <p:sp>
        <p:nvSpPr>
          <p:cNvPr id="6" name="슬라이드 번호 개체 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0D41E9-234E-4AE6-A484-DAF2ED8E7FAC}" type="slidenum">
              <a:rPr lang="en-US" altLang="ko-KR">
                <a:solidFill>
                  <a:srgbClr val="D6ECFF"/>
                </a:solidFill>
              </a:rPr>
              <a:pPr>
                <a:defRPr/>
              </a:pPr>
              <a:t>‹#›</a:t>
            </a:fld>
            <a:endParaRPr lang="en-US" altLang="ko-KR">
              <a:solidFill>
                <a:srgbClr val="D6ECFF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79512" y="195486"/>
            <a:ext cx="8784976" cy="4644516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</p:spTree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AE0F96-1EFD-418A-921D-8C7547DEEA3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944167-9403-4BEF-A59A-E7AE6C89400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C91FA7-78B4-4EB9-A018-B030A8A93E8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ADE026-C3C1-4DD1-A50E-2BC675DD92F1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56B76B-9B4E-40A9-9311-095E787A5BC7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19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04804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19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D4F959-F588-48BC-AED6-6607D5A0E55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4025519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878FF1-B09B-4B99-A1AC-C8B143BDDF48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00151"/>
            <a:ext cx="8229600" cy="33944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dirty="0"/>
              <a:t>마스터 텍스트 스타일을 편집합니다</a:t>
            </a:r>
          </a:p>
          <a:p>
            <a:pPr lvl="1"/>
            <a:r>
              <a:rPr lang="ko-KR" altLang="en-US" dirty="0"/>
              <a:t>둘째 수준</a:t>
            </a:r>
          </a:p>
          <a:p>
            <a:pPr lvl="2"/>
            <a:r>
              <a:rPr lang="ko-KR" altLang="en-US" dirty="0"/>
              <a:t>셋째 수준</a:t>
            </a:r>
          </a:p>
          <a:p>
            <a:pPr lvl="3"/>
            <a:r>
              <a:rPr lang="ko-KR" altLang="en-US" dirty="0"/>
              <a:t>넷째 수준</a:t>
            </a:r>
          </a:p>
          <a:p>
            <a:pPr lvl="4"/>
            <a:r>
              <a:rPr lang="ko-KR" altLang="en-US" dirty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2439962-6667-437C-B967-345B48298E6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4119" r:id="rId12"/>
  </p:sldLayoutIdLst>
  <p:transition spd="slow"/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9pPr>
    </p:titleStyle>
    <p:bodyStyle>
      <a:lvl1pPr marL="342900" indent="-3429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40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  <a:cs typeface="+mn-cs"/>
        </a:defRPr>
      </a:lvl1pPr>
      <a:lvl2pPr marL="742950" indent="-28575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6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2pPr>
      <a:lvl3pPr marL="11430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2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3pPr>
      <a:lvl4pPr marL="16002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4pPr>
      <a:lvl5pPr marL="20574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0" y="1203334"/>
            <a:ext cx="9144000" cy="221599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성시교독</a:t>
            </a:r>
            <a:endParaRPr lang="en-US" altLang="ko-KR" sz="55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endParaRPr lang="en-US" altLang="ko-KR" sz="2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119. 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성탄절</a:t>
            </a: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 (1)</a:t>
            </a:r>
          </a:p>
        </p:txBody>
      </p:sp>
    </p:spTree>
    <p:extLst>
      <p:ext uri="{BB962C8B-B14F-4D97-AF65-F5344CB8AC3E}">
        <p14:creationId xmlns:p14="http://schemas.microsoft.com/office/powerpoint/2010/main" val="2378029627"/>
      </p:ext>
    </p:extLst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여호와의 영광이 나타나고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1923678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모든 육체가 그것을 함께 보리라 이는 여호와의 입이 말씀하셨느니라</a:t>
            </a:r>
          </a:p>
        </p:txBody>
      </p:sp>
    </p:spTree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베들레헴 </a:t>
            </a:r>
            <a:r>
              <a:rPr lang="ko-KR" altLang="en-US" sz="4000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에브라다야</a:t>
            </a:r>
            <a:r>
              <a:rPr lang="ko-KR" alt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 너는 유다 족속 중에 작을지라도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7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이스라엘을 다스릴 자가 네게서 내게로 나올 것이라 그의 근본은 상고에</a:t>
            </a:r>
            <a:r>
              <a:rPr lang="en-US" altLang="ko-KR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, </a:t>
            </a:r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영원에 있느니라</a:t>
            </a:r>
          </a:p>
        </p:txBody>
      </p:sp>
    </p:spTree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000" dirty="0">
                <a:solidFill>
                  <a:srgbClr val="FFFFFF"/>
                </a:solidFill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이는 한 아기가 우리에게 났고 한 아들을 우리에게 주신 바 되었는데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1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그의 어깨에는 정사를 메었고 그의 이름은 기묘자라</a:t>
            </a:r>
            <a:r>
              <a:rPr lang="en-US" altLang="ko-KR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, </a:t>
            </a:r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모사라</a:t>
            </a:r>
            <a:r>
              <a:rPr lang="en-US" altLang="ko-KR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, </a:t>
            </a:r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전능하신 하나님이라</a:t>
            </a:r>
          </a:p>
        </p:txBody>
      </p:sp>
    </p:spTree>
  </p:cSld>
  <p:clrMapOvr>
    <a:masterClrMapping/>
  </p:clrMapOvr>
  <p:transition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영존하시는 아버지라</a:t>
            </a:r>
            <a:r>
              <a:rPr lang="en-US" altLang="ko-KR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, </a:t>
            </a:r>
            <a:r>
              <a:rPr lang="ko-KR" alt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평강의 왕이라 할 </a:t>
            </a:r>
            <a:r>
              <a:rPr lang="ko-KR" altLang="en-US" sz="4000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것임이라</a:t>
            </a:r>
            <a:endParaRPr lang="ko-KR" altLang="en-US" sz="40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Bold" panose="00000800000000000000" pitchFamily="2" charset="-127"/>
              <a:ea typeface="나눔스퀘어 네오 Bold" panose="00000800000000000000" pitchFamily="2" charset="-127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07504" y="2211714"/>
            <a:ext cx="892899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그 정사와 평강의 더함이 무궁하며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또 다윗의 왕좌와 그의 나라에 군림하여 그 나라를 굳게 세우고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211714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지금 이후로 영원히 정의와 공의로 그것을 보존하실 것이라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0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천사가 이르되 무서워하지 말라 보라 내가 온 백성에게 미칠 큰 기쁨의 좋은 소식을 너희에게 전하노라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571750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오늘 다윗의 동네에 너희를 위하여 구주가 나셨으니 곧 그리스도 주시니라</a:t>
            </a:r>
            <a:r>
              <a:rPr lang="en-US" altLang="ko-KR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.</a:t>
            </a:r>
            <a:endParaRPr lang="ko-KR" altLang="en-US" sz="4400" b="1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just"/>
            <a:r>
              <a:rPr lang="ko-KR" altLang="en-US" sz="44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아멘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theme/theme1.xml><?xml version="1.0" encoding="utf-8"?>
<a:theme xmlns:a="http://schemas.openxmlformats.org/drawingml/2006/main" name="1_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7956</TotalTime>
  <Words>119</Words>
  <Application>Microsoft Office PowerPoint</Application>
  <PresentationFormat>화면 슬라이드 쇼(16:9)</PresentationFormat>
  <Paragraphs>16</Paragraphs>
  <Slides>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13" baseType="lpstr">
      <vt:lpstr>HY강M</vt:lpstr>
      <vt:lpstr>굴림</vt:lpstr>
      <vt:lpstr>나눔스퀘어 네오 Bold</vt:lpstr>
      <vt:lpstr>나눔스퀘어 네오 Heavy</vt:lpstr>
      <vt:lpstr>맑은 고딕</vt:lpstr>
      <vt:lpstr>1_기본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장동복</dc:creator>
  <cp:lastModifiedBy>맛있다 군만두</cp:lastModifiedBy>
  <cp:revision>750</cp:revision>
  <dcterms:created xsi:type="dcterms:W3CDTF">2007-05-31T02:43:10Z</dcterms:created>
  <dcterms:modified xsi:type="dcterms:W3CDTF">2024-03-26T07:21:57Z</dcterms:modified>
</cp:coreProperties>
</file>