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262" r:id="rId2"/>
    <p:sldId id="2359" r:id="rId3"/>
    <p:sldId id="2360" r:id="rId4"/>
    <p:sldId id="2361" r:id="rId5"/>
    <p:sldId id="2362" r:id="rId6"/>
    <p:sldId id="2363" r:id="rId7"/>
    <p:sldId id="2365" r:id="rId8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>
        <p:scale>
          <a:sx n="60" d="100"/>
          <a:sy n="60" d="100"/>
        </p:scale>
        <p:origin x="528" y="5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652A3833-96C4-4D2C-B665-F512CA0ADC49}"/>
    <pc:docChg chg="modSld">
      <pc:chgData name="맛있다 군만두" userId="88f4dfb63950bb32" providerId="LiveId" clId="{652A3833-96C4-4D2C-B665-F512CA0ADC49}" dt="2024-03-26T07:21:57.019" v="12" actId="2711"/>
      <pc:docMkLst>
        <pc:docMk/>
      </pc:docMkLst>
      <pc:sldChg chg="modSp mod">
        <pc:chgData name="맛있다 군만두" userId="88f4dfb63950bb32" providerId="LiveId" clId="{652A3833-96C4-4D2C-B665-F512CA0ADC49}" dt="2024-03-26T07:21:11.280" v="0" actId="2711"/>
        <pc:sldMkLst>
          <pc:docMk/>
          <pc:sldMk cId="2378029627" sldId="2262"/>
        </pc:sldMkLst>
        <pc:spChg chg="mod">
          <ac:chgData name="맛있다 군만두" userId="88f4dfb63950bb32" providerId="LiveId" clId="{652A3833-96C4-4D2C-B665-F512CA0ADC49}" dt="2024-03-26T07:21:11.280" v="0" actId="2711"/>
          <ac:spMkLst>
            <pc:docMk/>
            <pc:sldMk cId="2378029627" sldId="22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652A3833-96C4-4D2C-B665-F512CA0ADC49}" dt="2024-03-26T07:21:35.731" v="7" actId="2711"/>
        <pc:sldMkLst>
          <pc:docMk/>
          <pc:sldMk cId="0" sldId="2359"/>
        </pc:sldMkLst>
        <pc:spChg chg="mod">
          <ac:chgData name="맛있다 군만두" userId="88f4dfb63950bb32" providerId="LiveId" clId="{652A3833-96C4-4D2C-B665-F512CA0ADC49}" dt="2024-03-26T07:21:35.731" v="7" actId="2711"/>
          <ac:spMkLst>
            <pc:docMk/>
            <pc:sldMk cId="0" sldId="2359"/>
            <ac:spMk id="3" creationId="{00000000-0000-0000-0000-000000000000}"/>
          </ac:spMkLst>
        </pc:spChg>
        <pc:spChg chg="mod">
          <ac:chgData name="맛있다 군만두" userId="88f4dfb63950bb32" providerId="LiveId" clId="{652A3833-96C4-4D2C-B665-F512CA0ADC49}" dt="2024-03-26T07:21:14.100" v="1" actId="2711"/>
          <ac:spMkLst>
            <pc:docMk/>
            <pc:sldMk cId="0" sldId="23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652A3833-96C4-4D2C-B665-F512CA0ADC49}" dt="2024-03-26T07:21:38.626" v="8" actId="2711"/>
        <pc:sldMkLst>
          <pc:docMk/>
          <pc:sldMk cId="0" sldId="2360"/>
        </pc:sldMkLst>
        <pc:spChg chg="mod">
          <ac:chgData name="맛있다 군만두" userId="88f4dfb63950bb32" providerId="LiveId" clId="{652A3833-96C4-4D2C-B665-F512CA0ADC49}" dt="2024-03-26T07:21:38.626" v="8" actId="2711"/>
          <ac:spMkLst>
            <pc:docMk/>
            <pc:sldMk cId="0" sldId="2360"/>
            <ac:spMk id="3" creationId="{00000000-0000-0000-0000-000000000000}"/>
          </ac:spMkLst>
        </pc:spChg>
        <pc:spChg chg="mod">
          <ac:chgData name="맛있다 군만두" userId="88f4dfb63950bb32" providerId="LiveId" clId="{652A3833-96C4-4D2C-B665-F512CA0ADC49}" dt="2024-03-26T07:21:16.792" v="2" actId="2711"/>
          <ac:spMkLst>
            <pc:docMk/>
            <pc:sldMk cId="0" sldId="2360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652A3833-96C4-4D2C-B665-F512CA0ADC49}" dt="2024-03-26T07:21:41.862" v="9" actId="2711"/>
        <pc:sldMkLst>
          <pc:docMk/>
          <pc:sldMk cId="0" sldId="2361"/>
        </pc:sldMkLst>
        <pc:spChg chg="mod">
          <ac:chgData name="맛있다 군만두" userId="88f4dfb63950bb32" providerId="LiveId" clId="{652A3833-96C4-4D2C-B665-F512CA0ADC49}" dt="2024-03-26T07:21:41.862" v="9" actId="2711"/>
          <ac:spMkLst>
            <pc:docMk/>
            <pc:sldMk cId="0" sldId="2361"/>
            <ac:spMk id="3" creationId="{00000000-0000-0000-0000-000000000000}"/>
          </ac:spMkLst>
        </pc:spChg>
        <pc:spChg chg="mod">
          <ac:chgData name="맛있다 군만두" userId="88f4dfb63950bb32" providerId="LiveId" clId="{652A3833-96C4-4D2C-B665-F512CA0ADC49}" dt="2024-03-26T07:21:20.042" v="3" actId="2711"/>
          <ac:spMkLst>
            <pc:docMk/>
            <pc:sldMk cId="0" sldId="2361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652A3833-96C4-4D2C-B665-F512CA0ADC49}" dt="2024-03-26T07:21:50.239" v="10" actId="2711"/>
        <pc:sldMkLst>
          <pc:docMk/>
          <pc:sldMk cId="2457562520" sldId="2362"/>
        </pc:sldMkLst>
        <pc:spChg chg="mod">
          <ac:chgData name="맛있다 군만두" userId="88f4dfb63950bb32" providerId="LiveId" clId="{652A3833-96C4-4D2C-B665-F512CA0ADC49}" dt="2024-03-26T07:21:50.239" v="10" actId="2711"/>
          <ac:spMkLst>
            <pc:docMk/>
            <pc:sldMk cId="2457562520" sldId="2362"/>
            <ac:spMk id="3" creationId="{00000000-0000-0000-0000-000000000000}"/>
          </ac:spMkLst>
        </pc:spChg>
        <pc:spChg chg="mod">
          <ac:chgData name="맛있다 군만두" userId="88f4dfb63950bb32" providerId="LiveId" clId="{652A3833-96C4-4D2C-B665-F512CA0ADC49}" dt="2024-03-26T07:21:23.600" v="4" actId="2711"/>
          <ac:spMkLst>
            <pc:docMk/>
            <pc:sldMk cId="2457562520" sldId="23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652A3833-96C4-4D2C-B665-F512CA0ADC49}" dt="2024-03-26T07:21:53.429" v="11" actId="2711"/>
        <pc:sldMkLst>
          <pc:docMk/>
          <pc:sldMk cId="2457562520" sldId="2363"/>
        </pc:sldMkLst>
        <pc:spChg chg="mod">
          <ac:chgData name="맛있다 군만두" userId="88f4dfb63950bb32" providerId="LiveId" clId="{652A3833-96C4-4D2C-B665-F512CA0ADC49}" dt="2024-03-26T07:21:53.429" v="11" actId="2711"/>
          <ac:spMkLst>
            <pc:docMk/>
            <pc:sldMk cId="2457562520" sldId="2363"/>
            <ac:spMk id="3" creationId="{00000000-0000-0000-0000-000000000000}"/>
          </ac:spMkLst>
        </pc:spChg>
        <pc:spChg chg="mod">
          <ac:chgData name="맛있다 군만두" userId="88f4dfb63950bb32" providerId="LiveId" clId="{652A3833-96C4-4D2C-B665-F512CA0ADC49}" dt="2024-03-26T07:21:26.835" v="5" actId="2711"/>
          <ac:spMkLst>
            <pc:docMk/>
            <pc:sldMk cId="2457562520" sldId="2363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652A3833-96C4-4D2C-B665-F512CA0ADC49}" dt="2024-03-26T07:21:57.019" v="12" actId="2711"/>
        <pc:sldMkLst>
          <pc:docMk/>
          <pc:sldMk cId="2457562520" sldId="2365"/>
        </pc:sldMkLst>
        <pc:spChg chg="mod">
          <ac:chgData name="맛있다 군만두" userId="88f4dfb63950bb32" providerId="LiveId" clId="{652A3833-96C4-4D2C-B665-F512CA0ADC49}" dt="2024-03-26T07:21:57.019" v="12" actId="2711"/>
          <ac:spMkLst>
            <pc:docMk/>
            <pc:sldMk cId="2457562520" sldId="2365"/>
            <ac:spMk id="3" creationId="{00000000-0000-0000-0000-000000000000}"/>
          </ac:spMkLst>
        </pc:spChg>
        <pc:spChg chg="mod">
          <ac:chgData name="맛있다 군만두" userId="88f4dfb63950bb32" providerId="LiveId" clId="{652A3833-96C4-4D2C-B665-F512CA0ADC49}" dt="2024-03-26T07:21:30.330" v="6" actId="2711"/>
          <ac:spMkLst>
            <pc:docMk/>
            <pc:sldMk cId="2457562520" sldId="2365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2024-03-26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119. 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성탄절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(1)</a:t>
            </a: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여호와의 영광이 나타나고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1923678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모든 육체가 그것을 함께 보리라 이는 여호와의 입이 말씀하셨느니라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베들레헴 </a:t>
            </a:r>
            <a:r>
              <a:rPr lang="ko-KR" altLang="en-US" sz="40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에브라다야</a:t>
            </a:r>
            <a:r>
              <a:rPr lang="ko-KR" alt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너는 유다 족속 중에 작을지라도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7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이스라엘을 다스릴 자가 네게서 내게로 나올 것이라 그의 근본은 상고에</a:t>
            </a:r>
            <a:r>
              <a:rPr lang="en-US" altLang="ko-KR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, </a:t>
            </a:r>
            <a:r>
              <a:rPr lang="ko-KR" altLang="en-US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영원에 있느니라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rgbClr val="FFFFFF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이는 한 아기가 우리에게 났고 한 아들을 우리에게 주신 바 되었는데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1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그의 어깨에는 정사를 메었고 그의 이름은 기묘자라</a:t>
            </a:r>
            <a:r>
              <a:rPr lang="en-US" altLang="ko-KR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, </a:t>
            </a:r>
            <a:r>
              <a:rPr lang="ko-KR" altLang="en-US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모사라</a:t>
            </a:r>
            <a:r>
              <a:rPr lang="en-US" altLang="ko-KR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, </a:t>
            </a:r>
            <a:r>
              <a:rPr lang="ko-KR" altLang="en-US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전능하신 하나님이라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영존하시는 아버지라</a:t>
            </a:r>
            <a:r>
              <a:rPr lang="en-US" altLang="ko-KR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, </a:t>
            </a:r>
            <a:r>
              <a:rPr lang="ko-KR" alt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평강의 왕이라 할 </a:t>
            </a:r>
            <a:r>
              <a:rPr lang="ko-KR" altLang="en-US" sz="40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것임이라</a:t>
            </a:r>
            <a:endParaRPr lang="ko-KR" altLang="en-US" sz="4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 정사와 평강의 더함이 무궁하며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또 다윗의 왕좌와 그의 나라에 군림하여 그 나라를 굳게 세우고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지금 이후로 영원히 정의와 공의로 그것을 보존하실 것이라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천사가 이르되 무서워하지 말라 보라 내가 온 백성에게 미칠 큰 기쁨의 좋은 소식을 너희에게 전하노라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571750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오늘 다윗의 동네에 너희를 위하여 구주가 나셨으니 곧 그리스도 주시니라</a:t>
            </a:r>
            <a:r>
              <a:rPr lang="en-US" altLang="ko-KR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</a:t>
            </a:r>
            <a:endParaRPr lang="ko-KR" altLang="en-US" sz="4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just"/>
            <a:r>
              <a:rPr lang="ko-KR" altLang="en-US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7956</TotalTime>
  <Words>119</Words>
  <Application>Microsoft Office PowerPoint</Application>
  <PresentationFormat>화면 슬라이드 쇼(16:9)</PresentationFormat>
  <Paragraphs>16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750</cp:revision>
  <dcterms:created xsi:type="dcterms:W3CDTF">2007-05-31T02:43:10Z</dcterms:created>
  <dcterms:modified xsi:type="dcterms:W3CDTF">2024-03-26T07:21:57Z</dcterms:modified>
</cp:coreProperties>
</file>