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8821" autoAdjust="0"/>
  </p:normalViewPr>
  <p:slideViewPr>
    <p:cSldViewPr snapToGrid="0" snapToObjects="1">
      <p:cViewPr varScale="1">
        <p:scale>
          <a:sx n="76" d="100"/>
          <a:sy n="76" d="100"/>
        </p:scale>
        <p:origin x="-1904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notesMaster" Target="notesMasters/notesMaster1.xml"/><Relationship Id="rId15" Type="http://schemas.openxmlformats.org/officeDocument/2006/relationships/printerSettings" Target="printerSettings/printerSettings1.bin"/><Relationship Id="rId16" Type="http://schemas.openxmlformats.org/officeDocument/2006/relationships/presProps" Target="presProps.xml"/><Relationship Id="rId17" Type="http://schemas.openxmlformats.org/officeDocument/2006/relationships/viewProps" Target="viewProps.xml"/><Relationship Id="rId18" Type="http://schemas.openxmlformats.org/officeDocument/2006/relationships/theme" Target="theme/theme1.xml"/><Relationship Id="rId1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CD6768-271C-F84B-B004-EE3C05FC8C5B}" type="datetimeFigureOut">
              <a:rPr lang="en-US" smtClean="0"/>
              <a:t>8/20/15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93F49AB-7D55-EC4D-BB58-591371801F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07689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3F49AB-7D55-EC4D-BB58-591371801FE3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852194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http://</a:t>
            </a:r>
            <a:r>
              <a:rPr lang="en-US" dirty="0" err="1" smtClean="0"/>
              <a:t>www.theinfohunger.com</a:t>
            </a:r>
            <a:r>
              <a:rPr lang="en-US" dirty="0" smtClean="0"/>
              <a:t>/</a:t>
            </a:r>
            <a:r>
              <a:rPr lang="en-US" dirty="0" err="1" smtClean="0"/>
              <a:t>wp</a:t>
            </a:r>
            <a:r>
              <a:rPr lang="en-US" dirty="0" smtClean="0"/>
              <a:t>-content/uploads/2014/11/Top-Ten-Programming-Languages1.1.jpg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3F49AB-7D55-EC4D-BB58-591371801FE3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678827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#include &lt;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iostream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&gt;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using namespace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std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;</a:t>
            </a:r>
          </a:p>
          <a:p>
            <a:endParaRPr lang="en-US" dirty="0" smtClean="0"/>
          </a:p>
          <a:p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int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main()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{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	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cout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&lt;&lt; “My first program!!”;</a:t>
            </a:r>
          </a:p>
          <a:p>
            <a:endParaRPr lang="en-US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	return 0; 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}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3F49AB-7D55-EC4D-BB58-591371801FE3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516618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3F49AB-7D55-EC4D-BB58-591371801FE3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05278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8.jpe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jpeg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93776" y="3776472"/>
            <a:ext cx="7196328" cy="1470025"/>
          </a:xfrm>
        </p:spPr>
        <p:txBody>
          <a:bodyPr vert="horz" lIns="91440" tIns="45720" rIns="91440" bIns="45720" rtlCol="0" anchor="b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80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93776" y="5257800"/>
            <a:ext cx="7196328" cy="987552"/>
          </a:xfrm>
        </p:spPr>
        <p:txBody>
          <a:bodyPr vert="horz" lIns="91440" tIns="45720" rIns="91440" bIns="45720" rtlCol="0" anchor="t" anchorCtr="0">
            <a:no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Font typeface="Wingdings 2" pitchFamily="18" charset="2"/>
              <a:buNone/>
              <a:defRPr sz="180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EC41E-48BD-4881-B6FF-D82EEBBCD904}" type="datetimeFigureOut">
              <a:rPr lang="en-US" smtClean="0"/>
              <a:t>8/20/15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175" y="4267200"/>
            <a:ext cx="7612063" cy="1100138"/>
          </a:xfrm>
        </p:spPr>
        <p:txBody>
          <a:bodyPr anchor="b"/>
          <a:lstStyle>
            <a:lvl1pPr algn="ctr">
              <a:defRPr sz="4400" b="0">
                <a:solidFill>
                  <a:schemeClr val="bg1"/>
                </a:solidFill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1414040">
            <a:off x="1779080" y="450465"/>
            <a:ext cx="5486400" cy="3626214"/>
          </a:xfrm>
          <a:solidFill>
            <a:srgbClr val="FFFFFF">
              <a:shade val="85000"/>
            </a:srgbClr>
          </a:solidFill>
          <a:ln w="38100" cap="sq">
            <a:solidFill>
              <a:srgbClr val="FDFDFD"/>
            </a:solidFill>
            <a:miter lim="800000"/>
          </a:ln>
          <a:effectLst>
            <a:outerShdw blurRad="88900" dist="25400" dir="5400000" sx="101000" sy="101000" algn="t" rotWithShape="0">
              <a:prstClr val="black">
                <a:alpha val="50000"/>
              </a:prst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ts val="2000"/>
              </a:spcBef>
              <a:buFont typeface="Wingdings 2" pitchFamily="18" charset="2"/>
              <a:buNone/>
              <a:defRPr sz="1800" kern="1200">
                <a:solidFill>
                  <a:schemeClr val="bg1"/>
                </a:solidFill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5175" y="5443538"/>
            <a:ext cx="7612063" cy="804862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EC41E-48BD-4881-B6FF-D82EEBBCD904}" type="datetimeFigureOut">
              <a:rPr lang="en-US" smtClean="0"/>
              <a:t>8/20/15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A5F39-4CE7-434C-A5CB-50A3634516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Pictures with Cap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8946" y="381000"/>
            <a:ext cx="3250360" cy="16319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946" y="2084389"/>
            <a:ext cx="3250360" cy="3935412"/>
          </a:xfrm>
        </p:spPr>
        <p:txBody>
          <a:bodyPr vert="horz" lIns="91440" tIns="45720" rIns="91440" bIns="45720" rtlCol="0" anchor="t" anchorCtr="0">
            <a:noAutofit/>
          </a:bodyPr>
          <a:lstStyle>
            <a:lvl1pPr marL="0" indent="0" algn="ctr" defTabSz="914400" rtl="0" eaLnBrk="1" latinLnBrk="0" hangingPunct="1">
              <a:spcBef>
                <a:spcPts val="600"/>
              </a:spcBef>
              <a:buNone/>
              <a:defRPr sz="1800" b="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495800" y="6356350"/>
            <a:ext cx="1143000" cy="365125"/>
          </a:xfrm>
        </p:spPr>
        <p:txBody>
          <a:bodyPr/>
          <a:lstStyle>
            <a:lvl1pPr algn="l">
              <a:defRPr/>
            </a:lvl1pPr>
          </a:lstStyle>
          <a:p>
            <a:fld id="{03CEC41E-48BD-4881-B6FF-D82EEBBCD904}" type="datetimeFigureOut">
              <a:rPr lang="en-US" smtClean="0"/>
              <a:t>8/20/15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791200" y="6356350"/>
            <a:ext cx="2895600" cy="365125"/>
          </a:xfrm>
        </p:spPr>
        <p:txBody>
          <a:bodyPr/>
          <a:lstStyle>
            <a:lvl1pPr algn="r"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967426" y="6356350"/>
            <a:ext cx="533400" cy="365125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59A5F39-4CE7-434C-A5CB-50A363451602}" type="slidenum">
              <a:rPr lang="en-US" smtClean="0"/>
              <a:t>‹#›</a:t>
            </a:fld>
            <a:endParaRPr lang="en-US"/>
          </a:p>
        </p:txBody>
      </p:sp>
      <p:sp>
        <p:nvSpPr>
          <p:cNvPr id="9" name="Picture Placeholder 7"/>
          <p:cNvSpPr>
            <a:spLocks noGrp="1"/>
          </p:cNvSpPr>
          <p:nvPr>
            <p:ph type="pic" sz="quarter" idx="14"/>
          </p:nvPr>
        </p:nvSpPr>
        <p:spPr>
          <a:xfrm rot="307655">
            <a:off x="4082874" y="3187732"/>
            <a:ext cx="4141140" cy="2881378"/>
          </a:xfrm>
          <a:solidFill>
            <a:srgbClr val="FFFFFF">
              <a:shade val="85000"/>
            </a:srgbClr>
          </a:solidFill>
          <a:ln w="38100" cap="sq">
            <a:solidFill>
              <a:srgbClr val="FDFDFD"/>
            </a:solidFill>
            <a:miter lim="800000"/>
          </a:ln>
          <a:effectLst>
            <a:outerShdw blurRad="88900" dist="25400" dir="7200000" sx="101000" sy="101000" algn="t" rotWithShape="0">
              <a:prstClr val="black">
                <a:alpha val="50000"/>
              </a:prst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>
              <a:buNone/>
              <a:defRPr sz="1800"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 rot="21414752">
            <a:off x="4623469" y="338031"/>
            <a:ext cx="4141140" cy="2881378"/>
          </a:xfrm>
          <a:solidFill>
            <a:srgbClr val="FFFFFF">
              <a:shade val="85000"/>
            </a:srgbClr>
          </a:solidFill>
          <a:ln w="38100" cap="sq">
            <a:solidFill>
              <a:srgbClr val="FDFDFD"/>
            </a:solidFill>
            <a:miter lim="800000"/>
          </a:ln>
          <a:effectLst>
            <a:outerShdw blurRad="88900" dist="25400" dir="5400000" sx="101000" sy="101000" algn="t" rotWithShape="0">
              <a:prstClr val="black">
                <a:alpha val="50000"/>
              </a:prst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>
              <a:buNone/>
              <a:defRPr sz="1800"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EC41E-48BD-4881-B6FF-D82EEBBCD904}" type="datetimeFigureOut">
              <a:rPr lang="en-US" smtClean="0"/>
              <a:t>8/20/15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A5F39-4CE7-434C-A5CB-50A3634516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0000" y="457200"/>
            <a:ext cx="1497106" cy="58102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6888" y="457200"/>
            <a:ext cx="6513511" cy="5810250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EC41E-48BD-4881-B6FF-D82EEBBCD904}" type="datetimeFigureOut">
              <a:rPr lang="en-US" smtClean="0"/>
              <a:t>8/20/15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A5F39-4CE7-434C-A5CB-50A3634516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EC41E-48BD-4881-B6FF-D82EEBBCD904}" type="datetimeFigureOut">
              <a:rPr lang="en-US" smtClean="0"/>
              <a:t>8/20/15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A5F39-4CE7-434C-A5CB-50A3634516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96889" y="3774328"/>
            <a:ext cx="7199311" cy="1470025"/>
          </a:xfrm>
        </p:spPr>
        <p:txBody>
          <a:bodyPr anchor="b" anchorCtr="0"/>
          <a:lstStyle>
            <a:lvl1pPr algn="l">
              <a:defRPr sz="48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96888" y="5257800"/>
            <a:ext cx="7199312" cy="990600"/>
          </a:xfrm>
        </p:spPr>
        <p:txBody>
          <a:bodyPr vert="horz" lIns="91440" tIns="45720" rIns="91440" bIns="45720" rtlCol="0" anchor="t" anchorCtr="0">
            <a:no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None/>
              <a:defRPr sz="180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EC41E-48BD-4881-B6FF-D82EEBBCD904}" type="datetimeFigureOut">
              <a:rPr lang="en-US" smtClean="0"/>
              <a:t>8/20/15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2"/>
          </p:nvPr>
        </p:nvSpPr>
        <p:spPr>
          <a:xfrm rot="504148">
            <a:off x="4493544" y="555043"/>
            <a:ext cx="4142460" cy="3085398"/>
          </a:xfrm>
          <a:solidFill>
            <a:srgbClr val="FFFFFF">
              <a:shade val="85000"/>
            </a:srgbClr>
          </a:solidFill>
          <a:ln w="381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>
              <a:buNone/>
              <a:defRPr sz="1800"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175" y="2236694"/>
            <a:ext cx="7612063" cy="1362075"/>
          </a:xfrm>
        </p:spPr>
        <p:txBody>
          <a:bodyPr vert="horz" lIns="91440" tIns="45720" rIns="91440" bIns="45720" rtlCol="0"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80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175" y="3617259"/>
            <a:ext cx="7612063" cy="1500187"/>
          </a:xfrm>
        </p:spPr>
        <p:txBody>
          <a:bodyPr vert="horz" lIns="91440" tIns="45720" rIns="91440" bIns="45720" rtlCol="0" anchor="t" anchorCtr="0">
            <a:noAutofit/>
          </a:bodyPr>
          <a:lstStyle>
            <a:lvl1pPr marL="0" indent="0" algn="ctr" defTabSz="914400" rtl="0" eaLnBrk="1" latinLnBrk="0" hangingPunct="1">
              <a:spcBef>
                <a:spcPct val="0"/>
              </a:spcBef>
              <a:buNone/>
              <a:defRPr sz="180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EC41E-48BD-4881-B6FF-D82EEBBCD904}" type="datetimeFigureOut">
              <a:rPr lang="en-US" smtClean="0"/>
              <a:t>8/20/15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A5F39-4CE7-434C-A5CB-50A3634516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174" y="79468"/>
            <a:ext cx="7612063" cy="14176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5175" y="2084388"/>
            <a:ext cx="3657600" cy="418306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1800"/>
            </a:lvl6pPr>
            <a:lvl7pPr marL="2055813" indent="-344488">
              <a:defRPr sz="1800"/>
            </a:lvl7pPr>
            <a:lvl8pPr marL="2055813" indent="-344488">
              <a:defRPr sz="1800"/>
            </a:lvl8pPr>
            <a:lvl9pPr marL="205581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19637" y="2084388"/>
            <a:ext cx="3657600" cy="418306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1800"/>
            </a:lvl6pPr>
            <a:lvl7pPr marL="2055813" indent="-344488">
              <a:defRPr sz="1800"/>
            </a:lvl7pPr>
            <a:lvl8pPr marL="2055813" indent="-344488">
              <a:defRPr sz="1800"/>
            </a:lvl8pPr>
            <a:lvl9pPr marL="205581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EC41E-48BD-4881-B6FF-D82EEBBCD904}" type="datetimeFigureOut">
              <a:rPr lang="en-US" smtClean="0"/>
              <a:t>8/20/15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A5F39-4CE7-434C-A5CB-50A3634516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174" y="79468"/>
            <a:ext cx="7612063" cy="1417638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174" y="1687512"/>
            <a:ext cx="3657600" cy="903288"/>
          </a:xfrm>
        </p:spPr>
        <p:txBody>
          <a:bodyPr anchor="ctr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65174" y="2649071"/>
            <a:ext cx="3657600" cy="3608293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1600"/>
            </a:lvl6pPr>
            <a:lvl7pPr marL="2055813" indent="-344488">
              <a:defRPr sz="1600"/>
            </a:lvl7pPr>
            <a:lvl8pPr marL="2055813" indent="-344488">
              <a:defRPr sz="1600"/>
            </a:lvl8pPr>
            <a:lvl9pPr marL="2055813" indent="-344488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19637" y="1687512"/>
            <a:ext cx="3657600" cy="903288"/>
          </a:xfrm>
        </p:spPr>
        <p:txBody>
          <a:bodyPr anchor="ctr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19637" y="2649071"/>
            <a:ext cx="3657600" cy="3608293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1600"/>
            </a:lvl6pPr>
            <a:lvl7pPr marL="2055813" indent="-344488">
              <a:defRPr sz="1600"/>
            </a:lvl7pPr>
            <a:lvl8pPr marL="2055813" indent="-344488">
              <a:defRPr sz="1600"/>
            </a:lvl8pPr>
            <a:lvl9pPr marL="2055813" indent="-344488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EC41E-48BD-4881-B6FF-D82EEBBCD904}" type="datetimeFigureOut">
              <a:rPr lang="en-US" smtClean="0"/>
              <a:t>8/20/15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A5F39-4CE7-434C-A5CB-50A3634516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EC41E-48BD-4881-B6FF-D82EEBBCD904}" type="datetimeFigureOut">
              <a:rPr lang="en-US" smtClean="0"/>
              <a:t>8/20/15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A5F39-4CE7-434C-A5CB-50A3634516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EC41E-48BD-4881-B6FF-D82EEBBCD904}" type="datetimeFigureOut">
              <a:rPr lang="en-US" smtClean="0"/>
              <a:t>8/20/15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A5F39-4CE7-434C-A5CB-50A363451602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8946" y="381000"/>
            <a:ext cx="3250360" cy="16319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95800" y="381000"/>
            <a:ext cx="4149725" cy="588645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946" y="2084389"/>
            <a:ext cx="3250360" cy="3935412"/>
          </a:xfrm>
        </p:spPr>
        <p:txBody>
          <a:bodyPr vert="horz" lIns="91440" tIns="45720" rIns="91440" bIns="45720" rtlCol="0" anchor="t" anchorCtr="0">
            <a:noAutofit/>
          </a:bodyPr>
          <a:lstStyle>
            <a:lvl1pPr marL="0" indent="0" algn="ctr" defTabSz="914400" rtl="0" eaLnBrk="1" latinLnBrk="0" hangingPunct="1">
              <a:spcBef>
                <a:spcPts val="600"/>
              </a:spcBef>
              <a:buNone/>
              <a:defRPr sz="1800" b="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495800" y="6356350"/>
            <a:ext cx="1143000" cy="365125"/>
          </a:xfrm>
        </p:spPr>
        <p:txBody>
          <a:bodyPr/>
          <a:lstStyle>
            <a:lvl1pPr algn="l">
              <a:defRPr/>
            </a:lvl1pPr>
          </a:lstStyle>
          <a:p>
            <a:fld id="{03CEC41E-48BD-4881-B6FF-D82EEBBCD904}" type="datetimeFigureOut">
              <a:rPr lang="en-US" smtClean="0"/>
              <a:t>8/20/15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791200" y="6356350"/>
            <a:ext cx="2895600" cy="365125"/>
          </a:xfrm>
        </p:spPr>
        <p:txBody>
          <a:bodyPr/>
          <a:lstStyle>
            <a:lvl1pPr algn="r"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967426" y="6356350"/>
            <a:ext cx="533400" cy="365125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59A5F39-4CE7-434C-A5CB-50A3634516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5174" y="79468"/>
            <a:ext cx="7612063" cy="1417638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175" y="2070846"/>
            <a:ext cx="7612064" cy="418203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03CEC41E-48BD-4881-B6FF-D82EEBBCD904}" type="datetimeFigureOut">
              <a:rPr lang="en-US" smtClean="0"/>
              <a:t>8/20/15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43753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05300" y="6356350"/>
            <a:ext cx="533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fld id="{459A5F39-4CE7-434C-A5CB-50A363451602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txStyles>
    <p:titleStyle>
      <a:lvl1pPr algn="ctr" defTabSz="914400" rtl="0" eaLnBrk="1" latinLnBrk="0" hangingPunct="1">
        <a:spcBef>
          <a:spcPct val="0"/>
        </a:spcBef>
        <a:buNone/>
        <a:defRPr sz="4800" kern="1200">
          <a:solidFill>
            <a:schemeClr val="tx2"/>
          </a:solidFill>
          <a:effectLst>
            <a:outerShdw blurRad="50800" dist="25400" dir="2700000" algn="tl" rotWithShape="0">
              <a:schemeClr val="bg1">
                <a:alpha val="40000"/>
              </a:schemeClr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2000"/>
        </a:spcBef>
        <a:buFont typeface="Wingdings 2" pitchFamily="18" charset="2"/>
        <a:buChar char=""/>
        <a:defRPr sz="2400" kern="1200">
          <a:solidFill>
            <a:schemeClr val="bg1"/>
          </a:solidFill>
          <a:effectLst>
            <a:outerShdw blurRad="63500" dist="50800" dir="2700000" algn="tl" rotWithShape="0">
              <a:prstClr val="black">
                <a:alpha val="50000"/>
              </a:prstClr>
            </a:outerShdw>
          </a:effectLst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ts val="600"/>
        </a:spcBef>
        <a:buFont typeface="Wingdings 2" pitchFamily="18" charset="2"/>
        <a:buChar char=""/>
        <a:defRPr sz="2200" kern="1200">
          <a:solidFill>
            <a:schemeClr val="bg1"/>
          </a:solidFill>
          <a:effectLst>
            <a:outerShdw blurRad="63500" dist="50800" dir="2700000" algn="tl" rotWithShape="0">
              <a:prstClr val="black">
                <a:alpha val="50000"/>
              </a:prstClr>
            </a:outerShdw>
          </a:effectLst>
          <a:latin typeface="+mn-lt"/>
          <a:ea typeface="+mn-ea"/>
          <a:cs typeface="+mn-cs"/>
        </a:defRPr>
      </a:lvl2pPr>
      <a:lvl3pPr marL="1035050" indent="-349250" algn="l" defTabSz="914400" rtl="0" eaLnBrk="1" latinLnBrk="0" hangingPunct="1">
        <a:spcBef>
          <a:spcPts val="600"/>
        </a:spcBef>
        <a:buFont typeface="Wingdings 2" pitchFamily="18" charset="2"/>
        <a:buChar char=""/>
        <a:defRPr sz="2000" kern="1200">
          <a:solidFill>
            <a:schemeClr val="bg1"/>
          </a:solidFill>
          <a:effectLst>
            <a:outerShdw blurRad="63500" dist="50800" dir="2700000" algn="tl" rotWithShape="0">
              <a:prstClr val="black">
                <a:alpha val="50000"/>
              </a:prstClr>
            </a:outerShdw>
          </a:effectLst>
          <a:latin typeface="+mn-lt"/>
          <a:ea typeface="+mn-ea"/>
          <a:cs typeface="+mn-cs"/>
        </a:defRPr>
      </a:lvl3pPr>
      <a:lvl4pPr marL="1371600" indent="-336550" algn="l" defTabSz="914400" rtl="0" eaLnBrk="1" latinLnBrk="0" hangingPunct="1">
        <a:spcBef>
          <a:spcPts val="600"/>
        </a:spcBef>
        <a:buFont typeface="Wingdings 2" pitchFamily="18" charset="2"/>
        <a:buChar char=""/>
        <a:defRPr sz="1800" kern="1200">
          <a:solidFill>
            <a:schemeClr val="bg1"/>
          </a:solidFill>
          <a:effectLst>
            <a:outerShdw blurRad="63500" dist="50800" dir="2700000" algn="tl" rotWithShape="0">
              <a:prstClr val="black">
                <a:alpha val="50000"/>
              </a:prstClr>
            </a:outerShdw>
          </a:effectLst>
          <a:latin typeface="+mn-lt"/>
          <a:ea typeface="+mn-ea"/>
          <a:cs typeface="+mn-cs"/>
        </a:defRPr>
      </a:lvl4pPr>
      <a:lvl5pPr marL="1720850" indent="-349250" algn="l" defTabSz="914400" rtl="0" eaLnBrk="1" latinLnBrk="0" hangingPunct="1">
        <a:spcBef>
          <a:spcPts val="600"/>
        </a:spcBef>
        <a:buFont typeface="Wingdings 2" pitchFamily="18" charset="2"/>
        <a:buChar char=""/>
        <a:defRPr sz="1800" kern="1200">
          <a:solidFill>
            <a:schemeClr val="bg1"/>
          </a:solidFill>
          <a:effectLst>
            <a:outerShdw blurRad="63500" dist="50800" dir="2700000" algn="tl" rotWithShape="0">
              <a:prstClr val="black">
                <a:alpha val="50000"/>
              </a:prstClr>
            </a:outerShdw>
          </a:effectLst>
          <a:latin typeface="+mn-lt"/>
          <a:ea typeface="+mn-ea"/>
          <a:cs typeface="+mn-cs"/>
        </a:defRPr>
      </a:lvl5pPr>
      <a:lvl6pPr marL="2055813" indent="-344488" algn="l" defTabSz="914400" rtl="0" eaLnBrk="1" latinLnBrk="0" hangingPunct="1">
        <a:spcBef>
          <a:spcPct val="20000"/>
        </a:spcBef>
        <a:buFont typeface="Wingdings 2" pitchFamily="18" charset="2"/>
        <a:buChar char=""/>
        <a:defRPr lang="en-US" sz="1800" kern="1200" dirty="0" smtClean="0">
          <a:solidFill>
            <a:schemeClr val="bg1"/>
          </a:solidFill>
          <a:effectLst>
            <a:outerShdw blurRad="63500" dist="50800" dir="2700000" algn="tl" rotWithShape="0">
              <a:prstClr val="black">
                <a:alpha val="50000"/>
              </a:prstClr>
            </a:outerShdw>
          </a:effectLst>
          <a:latin typeface="+mn-lt"/>
          <a:ea typeface="+mn-ea"/>
          <a:cs typeface="+mn-cs"/>
        </a:defRPr>
      </a:lvl6pPr>
      <a:lvl7pPr marL="2398713" indent="-344488" algn="l" defTabSz="914400" rtl="0" eaLnBrk="1" latinLnBrk="0" hangingPunct="1">
        <a:spcBef>
          <a:spcPct val="20000"/>
        </a:spcBef>
        <a:buFont typeface="Wingdings 2" pitchFamily="18" charset="2"/>
        <a:buChar char=""/>
        <a:defRPr lang="en-US" sz="1800" kern="1200" dirty="0" smtClean="0">
          <a:solidFill>
            <a:schemeClr val="bg1"/>
          </a:solidFill>
          <a:effectLst>
            <a:outerShdw blurRad="63500" dist="50800" dir="2700000" algn="tl" rotWithShape="0">
              <a:prstClr val="black">
                <a:alpha val="50000"/>
              </a:prstClr>
            </a:outerShdw>
          </a:effectLst>
          <a:latin typeface="+mn-lt"/>
          <a:ea typeface="+mn-ea"/>
          <a:cs typeface="+mn-cs"/>
        </a:defRPr>
      </a:lvl7pPr>
      <a:lvl8pPr marL="2743200" indent="-344488" algn="l" defTabSz="914400" rtl="0" eaLnBrk="1" latinLnBrk="0" hangingPunct="1">
        <a:spcBef>
          <a:spcPct val="20000"/>
        </a:spcBef>
        <a:buFont typeface="Wingdings 2" pitchFamily="18" charset="2"/>
        <a:buChar char=""/>
        <a:defRPr lang="en-US" sz="1800" kern="1200" dirty="0" smtClean="0">
          <a:solidFill>
            <a:schemeClr val="bg1"/>
          </a:solidFill>
          <a:effectLst>
            <a:outerShdw blurRad="63500" dist="50800" dir="2700000" algn="tl" rotWithShape="0">
              <a:prstClr val="black">
                <a:alpha val="50000"/>
              </a:prstClr>
            </a:outerShdw>
          </a:effectLst>
          <a:latin typeface="+mn-lt"/>
          <a:ea typeface="+mn-ea"/>
          <a:cs typeface="+mn-cs"/>
        </a:defRPr>
      </a:lvl8pPr>
      <a:lvl9pPr marL="3087688" indent="-344488" algn="l" defTabSz="914400" rtl="0" eaLnBrk="1" latinLnBrk="0" hangingPunct="1">
        <a:spcBef>
          <a:spcPct val="20000"/>
        </a:spcBef>
        <a:buFont typeface="Wingdings 2" pitchFamily="18" charset="2"/>
        <a:buChar char=""/>
        <a:defRPr lang="en-US" sz="1800" kern="1200" dirty="0">
          <a:solidFill>
            <a:schemeClr val="bg1"/>
          </a:solidFill>
          <a:effectLst>
            <a:outerShdw blurRad="63500" dist="50800" dir="2700000" algn="tl" rotWithShape="0">
              <a:prstClr val="black">
                <a:alpha val="50000"/>
              </a:prstClr>
            </a:outerShdw>
          </a:effectLst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0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Relationship Id="rId3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11139" y="3521217"/>
            <a:ext cx="7196328" cy="1470025"/>
          </a:xfrm>
        </p:spPr>
        <p:txBody>
          <a:bodyPr/>
          <a:lstStyle/>
          <a:p>
            <a:pPr algn="ctr"/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u="sng" dirty="0" smtClean="0"/>
              <a:t>Programming in C++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Creating a basic program for beginners </a:t>
            </a:r>
            <a:r>
              <a:rPr lang="en-US" u="sng" dirty="0" smtClean="0"/>
              <a:t>on a Mac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05583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Time to compile!!!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Now that you have copied the code from the previous two slides:</a:t>
            </a:r>
          </a:p>
          <a:p>
            <a:r>
              <a:rPr lang="en-US" dirty="0" smtClean="0"/>
              <a:t>Click the play button that is on the top left corner of the program. </a:t>
            </a:r>
          </a:p>
          <a:p>
            <a:r>
              <a:rPr lang="en-US" dirty="0" smtClean="0"/>
              <a:t>You should get a small pop up saying, “Build Succeeded”. </a:t>
            </a:r>
            <a:endParaRPr lang="en-US" dirty="0"/>
          </a:p>
          <a:p>
            <a:r>
              <a:rPr lang="en-US" dirty="0" smtClean="0"/>
              <a:t>Your </a:t>
            </a:r>
            <a:r>
              <a:rPr lang="en-US" dirty="0" err="1" smtClean="0"/>
              <a:t>cout</a:t>
            </a:r>
            <a:r>
              <a:rPr lang="en-US" dirty="0" smtClean="0"/>
              <a:t> statement (the statement written on line 6 from the previous slide) should appear on the bottom right of the screen (as pictured in the following slide).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67105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5-07-18 at 2.56.14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7" b="277"/>
          <a:stretch>
            <a:fillRect/>
          </a:stretch>
        </p:blipFill>
        <p:spPr>
          <a:xfrm>
            <a:off x="765175" y="79469"/>
            <a:ext cx="7612064" cy="4284248"/>
          </a:xfrm>
        </p:spPr>
      </p:pic>
      <p:sp>
        <p:nvSpPr>
          <p:cNvPr id="5" name="Content Placeholder 2"/>
          <p:cNvSpPr txBox="1">
            <a:spLocks/>
          </p:cNvSpPr>
          <p:nvPr/>
        </p:nvSpPr>
        <p:spPr>
          <a:xfrm>
            <a:off x="765175" y="4634992"/>
            <a:ext cx="7612064" cy="44460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ts val="2000"/>
              </a:spcBef>
              <a:buFont typeface="Wingdings 2" pitchFamily="18" charset="2"/>
              <a:buChar char=""/>
              <a:defRPr sz="2400" kern="1200">
                <a:solidFill>
                  <a:schemeClr val="bg1"/>
                </a:solidFill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685800" indent="-336550" algn="l" defTabSz="914400" rtl="0" eaLnBrk="1" latinLnBrk="0" hangingPunct="1">
              <a:spcBef>
                <a:spcPts val="600"/>
              </a:spcBef>
              <a:buFont typeface="Wingdings 2" pitchFamily="18" charset="2"/>
              <a:buChar char=""/>
              <a:defRPr sz="2200" kern="1200">
                <a:solidFill>
                  <a:schemeClr val="bg1"/>
                </a:solidFill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  <a:latin typeface="+mn-lt"/>
                <a:ea typeface="+mn-ea"/>
                <a:cs typeface="+mn-cs"/>
              </a:defRPr>
            </a:lvl2pPr>
            <a:lvl3pPr marL="1035050" indent="-349250" algn="l" defTabSz="914400" rtl="0" eaLnBrk="1" latinLnBrk="0" hangingPunct="1">
              <a:spcBef>
                <a:spcPts val="600"/>
              </a:spcBef>
              <a:buFont typeface="Wingdings 2" pitchFamily="18" charset="2"/>
              <a:buChar char=""/>
              <a:defRPr sz="2000" kern="1200">
                <a:solidFill>
                  <a:schemeClr val="bg1"/>
                </a:solidFill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  <a:latin typeface="+mn-lt"/>
                <a:ea typeface="+mn-ea"/>
                <a:cs typeface="+mn-cs"/>
              </a:defRPr>
            </a:lvl3pPr>
            <a:lvl4pPr marL="1371600" indent="-336550" algn="l" defTabSz="914400" rtl="0" eaLnBrk="1" latinLnBrk="0" hangingPunct="1">
              <a:spcBef>
                <a:spcPts val="600"/>
              </a:spcBef>
              <a:buFont typeface="Wingdings 2" pitchFamily="18" charset="2"/>
              <a:buChar char=""/>
              <a:defRPr sz="1800" kern="1200">
                <a:solidFill>
                  <a:schemeClr val="bg1"/>
                </a:solidFill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  <a:latin typeface="+mn-lt"/>
                <a:ea typeface="+mn-ea"/>
                <a:cs typeface="+mn-cs"/>
              </a:defRPr>
            </a:lvl4pPr>
            <a:lvl5pPr marL="1720850" indent="-349250" algn="l" defTabSz="914400" rtl="0" eaLnBrk="1" latinLnBrk="0" hangingPunct="1">
              <a:spcBef>
                <a:spcPts val="600"/>
              </a:spcBef>
              <a:buFont typeface="Wingdings 2" pitchFamily="18" charset="2"/>
              <a:buChar char=""/>
              <a:defRPr sz="1800" kern="1200">
                <a:solidFill>
                  <a:schemeClr val="bg1"/>
                </a:solidFill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  <a:latin typeface="+mn-lt"/>
                <a:ea typeface="+mn-ea"/>
                <a:cs typeface="+mn-cs"/>
              </a:defRPr>
            </a:lvl5pPr>
            <a:lvl6pPr marL="2055813" indent="-344488" algn="l" defTabSz="914400" rtl="0" eaLnBrk="1" latinLnBrk="0" hangingPunct="1">
              <a:spcBef>
                <a:spcPct val="20000"/>
              </a:spcBef>
              <a:buFont typeface="Wingdings 2" pitchFamily="18" charset="2"/>
              <a:buChar char=""/>
              <a:defRPr lang="en-US" sz="1800" kern="1200" dirty="0" smtClean="0">
                <a:solidFill>
                  <a:schemeClr val="bg1"/>
                </a:solidFill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  <a:latin typeface="+mn-lt"/>
                <a:ea typeface="+mn-ea"/>
                <a:cs typeface="+mn-cs"/>
              </a:defRPr>
            </a:lvl6pPr>
            <a:lvl7pPr marL="2398713" indent="-344488" algn="l" defTabSz="914400" rtl="0" eaLnBrk="1" latinLnBrk="0" hangingPunct="1">
              <a:spcBef>
                <a:spcPct val="20000"/>
              </a:spcBef>
              <a:buFont typeface="Wingdings 2" pitchFamily="18" charset="2"/>
              <a:buChar char=""/>
              <a:defRPr lang="en-US" sz="1800" kern="1200" dirty="0" smtClean="0">
                <a:solidFill>
                  <a:schemeClr val="bg1"/>
                </a:solidFill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  <a:latin typeface="+mn-lt"/>
                <a:ea typeface="+mn-ea"/>
                <a:cs typeface="+mn-cs"/>
              </a:defRPr>
            </a:lvl7pPr>
            <a:lvl8pPr marL="2743200" indent="-344488" algn="l" defTabSz="914400" rtl="0" eaLnBrk="1" latinLnBrk="0" hangingPunct="1">
              <a:spcBef>
                <a:spcPct val="20000"/>
              </a:spcBef>
              <a:buFont typeface="Wingdings 2" pitchFamily="18" charset="2"/>
              <a:buChar char=""/>
              <a:defRPr lang="en-US" sz="1800" kern="1200" dirty="0" smtClean="0">
                <a:solidFill>
                  <a:schemeClr val="bg1"/>
                </a:solidFill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  <a:latin typeface="+mn-lt"/>
                <a:ea typeface="+mn-ea"/>
                <a:cs typeface="+mn-cs"/>
              </a:defRPr>
            </a:lvl8pPr>
            <a:lvl9pPr marL="3087688" indent="-344488" algn="l" defTabSz="914400" rtl="0" eaLnBrk="1" latinLnBrk="0" hangingPunct="1">
              <a:spcBef>
                <a:spcPct val="20000"/>
              </a:spcBef>
              <a:buFont typeface="Wingdings 2" pitchFamily="18" charset="2"/>
              <a:buChar char=""/>
              <a:defRPr lang="en-US" sz="1800" kern="1200" dirty="0">
                <a:solidFill>
                  <a:schemeClr val="bg1"/>
                </a:solidFill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CONGRATULATIONS! You can call yourself a programmer now!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19379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Citations: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Top Ten Programming Languages to Learn. (2014, November 1). Retrieved July 18, 2015, from http://</a:t>
            </a:r>
            <a:r>
              <a:rPr lang="en-US" dirty="0" err="1"/>
              <a:t>www.theinfohunger.com</a:t>
            </a:r>
            <a:r>
              <a:rPr lang="en-US" dirty="0"/>
              <a:t>/top-ten-programming-languages-learn/</a:t>
            </a:r>
          </a:p>
        </p:txBody>
      </p:sp>
    </p:spTree>
    <p:extLst>
      <p:ext uri="{BB962C8B-B14F-4D97-AF65-F5344CB8AC3E}">
        <p14:creationId xmlns:p14="http://schemas.microsoft.com/office/powerpoint/2010/main" val="11501873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programming?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5175" y="2070847"/>
            <a:ext cx="7612062" cy="1080816"/>
          </a:xfrm>
        </p:spPr>
        <p:txBody>
          <a:bodyPr/>
          <a:lstStyle/>
          <a:p>
            <a:r>
              <a:rPr lang="en-US" dirty="0" smtClean="0"/>
              <a:t>Programming is the process of creating instructions to enable a computer to perform a certain job. </a:t>
            </a:r>
            <a:endParaRPr lang="en-US" dirty="0"/>
          </a:p>
        </p:txBody>
      </p:sp>
      <p:pic>
        <p:nvPicPr>
          <p:cNvPr id="4" name="Picture 3" descr="programming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9965" y="2979184"/>
            <a:ext cx="4915220" cy="32457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05004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Materials needed: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0522" y="1929728"/>
            <a:ext cx="3765672" cy="2021610"/>
          </a:xfrm>
        </p:spPr>
        <p:txBody>
          <a:bodyPr/>
          <a:lstStyle/>
          <a:p>
            <a:r>
              <a:rPr lang="en-US" dirty="0" smtClean="0"/>
              <a:t>A computer running on Mac OSX. </a:t>
            </a:r>
          </a:p>
          <a:p>
            <a:r>
              <a:rPr lang="en-US" dirty="0" smtClean="0"/>
              <a:t>X-code software from the App Store (free).</a:t>
            </a:r>
          </a:p>
          <a:p>
            <a:endParaRPr lang="en-US" dirty="0"/>
          </a:p>
        </p:txBody>
      </p:sp>
      <p:pic>
        <p:nvPicPr>
          <p:cNvPr id="4" name="Picture 3" descr="Screen Shot 2015-07-18 at 2.19.55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0522" y="4093309"/>
            <a:ext cx="7340600" cy="2413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13922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Let us get started…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5175" y="2070846"/>
            <a:ext cx="7612064" cy="2194089"/>
          </a:xfrm>
        </p:spPr>
        <p:txBody>
          <a:bodyPr>
            <a:normAutofit/>
          </a:bodyPr>
          <a:lstStyle/>
          <a:p>
            <a:r>
              <a:rPr lang="en-US" dirty="0"/>
              <a:t>First open the App Store and download a programming software called X-</a:t>
            </a:r>
            <a:r>
              <a:rPr lang="en-US" dirty="0" smtClean="0"/>
              <a:t>Code, </a:t>
            </a:r>
            <a:r>
              <a:rPr lang="en-US" dirty="0"/>
              <a:t>which is pictured in the previous slide.</a:t>
            </a:r>
          </a:p>
          <a:p>
            <a:r>
              <a:rPr lang="en-US" dirty="0"/>
              <a:t>When X-Code is open, this is the screen you should see.</a:t>
            </a:r>
          </a:p>
        </p:txBody>
      </p:sp>
      <p:pic>
        <p:nvPicPr>
          <p:cNvPr id="4" name="Picture 3" descr="Screen Shot 2015-07-18 at 1.06.26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6055" y="3913806"/>
            <a:ext cx="4740216" cy="2851214"/>
          </a:xfrm>
          <a:prstGeom prst="rect">
            <a:avLst/>
          </a:prstGeom>
        </p:spPr>
      </p:pic>
      <p:sp>
        <p:nvSpPr>
          <p:cNvPr id="6" name="Content Placeholder 2"/>
          <p:cNvSpPr txBox="1">
            <a:spLocks/>
          </p:cNvSpPr>
          <p:nvPr/>
        </p:nvSpPr>
        <p:spPr>
          <a:xfrm>
            <a:off x="765175" y="4231374"/>
            <a:ext cx="3263986" cy="21940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ts val="2000"/>
              </a:spcBef>
              <a:buFont typeface="Wingdings 2" pitchFamily="18" charset="2"/>
              <a:buChar char=""/>
              <a:defRPr sz="2400" kern="1200">
                <a:solidFill>
                  <a:schemeClr val="bg1"/>
                </a:solidFill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685800" indent="-336550" algn="l" defTabSz="914400" rtl="0" eaLnBrk="1" latinLnBrk="0" hangingPunct="1">
              <a:spcBef>
                <a:spcPts val="600"/>
              </a:spcBef>
              <a:buFont typeface="Wingdings 2" pitchFamily="18" charset="2"/>
              <a:buChar char=""/>
              <a:defRPr sz="2200" kern="1200">
                <a:solidFill>
                  <a:schemeClr val="bg1"/>
                </a:solidFill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  <a:latin typeface="+mn-lt"/>
                <a:ea typeface="+mn-ea"/>
                <a:cs typeface="+mn-cs"/>
              </a:defRPr>
            </a:lvl2pPr>
            <a:lvl3pPr marL="1035050" indent="-349250" algn="l" defTabSz="914400" rtl="0" eaLnBrk="1" latinLnBrk="0" hangingPunct="1">
              <a:spcBef>
                <a:spcPts val="600"/>
              </a:spcBef>
              <a:buFont typeface="Wingdings 2" pitchFamily="18" charset="2"/>
              <a:buChar char=""/>
              <a:defRPr sz="2000" kern="1200">
                <a:solidFill>
                  <a:schemeClr val="bg1"/>
                </a:solidFill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  <a:latin typeface="+mn-lt"/>
                <a:ea typeface="+mn-ea"/>
                <a:cs typeface="+mn-cs"/>
              </a:defRPr>
            </a:lvl3pPr>
            <a:lvl4pPr marL="1371600" indent="-336550" algn="l" defTabSz="914400" rtl="0" eaLnBrk="1" latinLnBrk="0" hangingPunct="1">
              <a:spcBef>
                <a:spcPts val="600"/>
              </a:spcBef>
              <a:buFont typeface="Wingdings 2" pitchFamily="18" charset="2"/>
              <a:buChar char=""/>
              <a:defRPr sz="1800" kern="1200">
                <a:solidFill>
                  <a:schemeClr val="bg1"/>
                </a:solidFill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  <a:latin typeface="+mn-lt"/>
                <a:ea typeface="+mn-ea"/>
                <a:cs typeface="+mn-cs"/>
              </a:defRPr>
            </a:lvl4pPr>
            <a:lvl5pPr marL="1720850" indent="-349250" algn="l" defTabSz="914400" rtl="0" eaLnBrk="1" latinLnBrk="0" hangingPunct="1">
              <a:spcBef>
                <a:spcPts val="600"/>
              </a:spcBef>
              <a:buFont typeface="Wingdings 2" pitchFamily="18" charset="2"/>
              <a:buChar char=""/>
              <a:defRPr sz="1800" kern="1200">
                <a:solidFill>
                  <a:schemeClr val="bg1"/>
                </a:solidFill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  <a:latin typeface="+mn-lt"/>
                <a:ea typeface="+mn-ea"/>
                <a:cs typeface="+mn-cs"/>
              </a:defRPr>
            </a:lvl5pPr>
            <a:lvl6pPr marL="2055813" indent="-344488" algn="l" defTabSz="914400" rtl="0" eaLnBrk="1" latinLnBrk="0" hangingPunct="1">
              <a:spcBef>
                <a:spcPct val="20000"/>
              </a:spcBef>
              <a:buFont typeface="Wingdings 2" pitchFamily="18" charset="2"/>
              <a:buChar char=""/>
              <a:defRPr lang="en-US" sz="1800" kern="1200" dirty="0" smtClean="0">
                <a:solidFill>
                  <a:schemeClr val="bg1"/>
                </a:solidFill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  <a:latin typeface="+mn-lt"/>
                <a:ea typeface="+mn-ea"/>
                <a:cs typeface="+mn-cs"/>
              </a:defRPr>
            </a:lvl6pPr>
            <a:lvl7pPr marL="2398713" indent="-344488" algn="l" defTabSz="914400" rtl="0" eaLnBrk="1" latinLnBrk="0" hangingPunct="1">
              <a:spcBef>
                <a:spcPct val="20000"/>
              </a:spcBef>
              <a:buFont typeface="Wingdings 2" pitchFamily="18" charset="2"/>
              <a:buChar char=""/>
              <a:defRPr lang="en-US" sz="1800" kern="1200" dirty="0" smtClean="0">
                <a:solidFill>
                  <a:schemeClr val="bg1"/>
                </a:solidFill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  <a:latin typeface="+mn-lt"/>
                <a:ea typeface="+mn-ea"/>
                <a:cs typeface="+mn-cs"/>
              </a:defRPr>
            </a:lvl7pPr>
            <a:lvl8pPr marL="2743200" indent="-344488" algn="l" defTabSz="914400" rtl="0" eaLnBrk="1" latinLnBrk="0" hangingPunct="1">
              <a:spcBef>
                <a:spcPct val="20000"/>
              </a:spcBef>
              <a:buFont typeface="Wingdings 2" pitchFamily="18" charset="2"/>
              <a:buChar char=""/>
              <a:defRPr lang="en-US" sz="1800" kern="1200" dirty="0" smtClean="0">
                <a:solidFill>
                  <a:schemeClr val="bg1"/>
                </a:solidFill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  <a:latin typeface="+mn-lt"/>
                <a:ea typeface="+mn-ea"/>
                <a:cs typeface="+mn-cs"/>
              </a:defRPr>
            </a:lvl8pPr>
            <a:lvl9pPr marL="3087688" indent="-344488" algn="l" defTabSz="914400" rtl="0" eaLnBrk="1" latinLnBrk="0" hangingPunct="1">
              <a:spcBef>
                <a:spcPct val="20000"/>
              </a:spcBef>
              <a:buFont typeface="Wingdings 2" pitchFamily="18" charset="2"/>
              <a:buChar char=""/>
              <a:defRPr lang="en-US" sz="1800" kern="1200" dirty="0">
                <a:solidFill>
                  <a:schemeClr val="bg1"/>
                </a:solidFill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endParaRPr lang="en-US" dirty="0" smtClean="0"/>
          </a:p>
          <a:p>
            <a:pPr marL="0" indent="0">
              <a:buFont typeface="Wingdings 2" pitchFamily="18" charset="2"/>
              <a:buNone/>
            </a:pPr>
            <a:endParaRPr lang="en-US" dirty="0"/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765173" y="4539474"/>
            <a:ext cx="3430882" cy="21940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ts val="2000"/>
              </a:spcBef>
              <a:buFont typeface="Wingdings 2" pitchFamily="18" charset="2"/>
              <a:buChar char=""/>
              <a:defRPr sz="2400" kern="1200">
                <a:solidFill>
                  <a:schemeClr val="bg1"/>
                </a:solidFill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685800" indent="-336550" algn="l" defTabSz="914400" rtl="0" eaLnBrk="1" latinLnBrk="0" hangingPunct="1">
              <a:spcBef>
                <a:spcPts val="600"/>
              </a:spcBef>
              <a:buFont typeface="Wingdings 2" pitchFamily="18" charset="2"/>
              <a:buChar char=""/>
              <a:defRPr sz="2200" kern="1200">
                <a:solidFill>
                  <a:schemeClr val="bg1"/>
                </a:solidFill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  <a:latin typeface="+mn-lt"/>
                <a:ea typeface="+mn-ea"/>
                <a:cs typeface="+mn-cs"/>
              </a:defRPr>
            </a:lvl2pPr>
            <a:lvl3pPr marL="1035050" indent="-349250" algn="l" defTabSz="914400" rtl="0" eaLnBrk="1" latinLnBrk="0" hangingPunct="1">
              <a:spcBef>
                <a:spcPts val="600"/>
              </a:spcBef>
              <a:buFont typeface="Wingdings 2" pitchFamily="18" charset="2"/>
              <a:buChar char=""/>
              <a:defRPr sz="2000" kern="1200">
                <a:solidFill>
                  <a:schemeClr val="bg1"/>
                </a:solidFill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  <a:latin typeface="+mn-lt"/>
                <a:ea typeface="+mn-ea"/>
                <a:cs typeface="+mn-cs"/>
              </a:defRPr>
            </a:lvl3pPr>
            <a:lvl4pPr marL="1371600" indent="-336550" algn="l" defTabSz="914400" rtl="0" eaLnBrk="1" latinLnBrk="0" hangingPunct="1">
              <a:spcBef>
                <a:spcPts val="600"/>
              </a:spcBef>
              <a:buFont typeface="Wingdings 2" pitchFamily="18" charset="2"/>
              <a:buChar char=""/>
              <a:defRPr sz="1800" kern="1200">
                <a:solidFill>
                  <a:schemeClr val="bg1"/>
                </a:solidFill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  <a:latin typeface="+mn-lt"/>
                <a:ea typeface="+mn-ea"/>
                <a:cs typeface="+mn-cs"/>
              </a:defRPr>
            </a:lvl4pPr>
            <a:lvl5pPr marL="1720850" indent="-349250" algn="l" defTabSz="914400" rtl="0" eaLnBrk="1" latinLnBrk="0" hangingPunct="1">
              <a:spcBef>
                <a:spcPts val="600"/>
              </a:spcBef>
              <a:buFont typeface="Wingdings 2" pitchFamily="18" charset="2"/>
              <a:buChar char=""/>
              <a:defRPr sz="1800" kern="1200">
                <a:solidFill>
                  <a:schemeClr val="bg1"/>
                </a:solidFill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  <a:latin typeface="+mn-lt"/>
                <a:ea typeface="+mn-ea"/>
                <a:cs typeface="+mn-cs"/>
              </a:defRPr>
            </a:lvl5pPr>
            <a:lvl6pPr marL="2055813" indent="-344488" algn="l" defTabSz="914400" rtl="0" eaLnBrk="1" latinLnBrk="0" hangingPunct="1">
              <a:spcBef>
                <a:spcPct val="20000"/>
              </a:spcBef>
              <a:buFont typeface="Wingdings 2" pitchFamily="18" charset="2"/>
              <a:buChar char=""/>
              <a:defRPr lang="en-US" sz="1800" kern="1200" dirty="0" smtClean="0">
                <a:solidFill>
                  <a:schemeClr val="bg1"/>
                </a:solidFill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  <a:latin typeface="+mn-lt"/>
                <a:ea typeface="+mn-ea"/>
                <a:cs typeface="+mn-cs"/>
              </a:defRPr>
            </a:lvl6pPr>
            <a:lvl7pPr marL="2398713" indent="-344488" algn="l" defTabSz="914400" rtl="0" eaLnBrk="1" latinLnBrk="0" hangingPunct="1">
              <a:spcBef>
                <a:spcPct val="20000"/>
              </a:spcBef>
              <a:buFont typeface="Wingdings 2" pitchFamily="18" charset="2"/>
              <a:buChar char=""/>
              <a:defRPr lang="en-US" sz="1800" kern="1200" dirty="0" smtClean="0">
                <a:solidFill>
                  <a:schemeClr val="bg1"/>
                </a:solidFill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  <a:latin typeface="+mn-lt"/>
                <a:ea typeface="+mn-ea"/>
                <a:cs typeface="+mn-cs"/>
              </a:defRPr>
            </a:lvl7pPr>
            <a:lvl8pPr marL="2743200" indent="-344488" algn="l" defTabSz="914400" rtl="0" eaLnBrk="1" latinLnBrk="0" hangingPunct="1">
              <a:spcBef>
                <a:spcPct val="20000"/>
              </a:spcBef>
              <a:buFont typeface="Wingdings 2" pitchFamily="18" charset="2"/>
              <a:buChar char=""/>
              <a:defRPr lang="en-US" sz="1800" kern="1200" dirty="0" smtClean="0">
                <a:solidFill>
                  <a:schemeClr val="bg1"/>
                </a:solidFill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  <a:latin typeface="+mn-lt"/>
                <a:ea typeface="+mn-ea"/>
                <a:cs typeface="+mn-cs"/>
              </a:defRPr>
            </a:lvl8pPr>
            <a:lvl9pPr marL="3087688" indent="-344488" algn="l" defTabSz="914400" rtl="0" eaLnBrk="1" latinLnBrk="0" hangingPunct="1">
              <a:spcBef>
                <a:spcPct val="20000"/>
              </a:spcBef>
              <a:buFont typeface="Wingdings 2" pitchFamily="18" charset="2"/>
              <a:buChar char=""/>
              <a:defRPr lang="en-US" sz="1800" kern="1200" dirty="0">
                <a:solidFill>
                  <a:schemeClr val="bg1"/>
                </a:solidFill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Click the second option that says “Create a new X-code project.”</a:t>
            </a:r>
          </a:p>
        </p:txBody>
      </p:sp>
    </p:spTree>
    <p:extLst>
      <p:ext uri="{BB962C8B-B14F-4D97-AF65-F5344CB8AC3E}">
        <p14:creationId xmlns:p14="http://schemas.microsoft.com/office/powerpoint/2010/main" val="15251096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Let us </a:t>
            </a:r>
            <a:r>
              <a:rPr lang="en-US" dirty="0"/>
              <a:t>get started</a:t>
            </a:r>
            <a:r>
              <a:rPr lang="en-US" dirty="0" smtClean="0"/>
              <a:t>… (</a:t>
            </a:r>
            <a:r>
              <a:rPr lang="en-US" dirty="0" err="1" smtClean="0"/>
              <a:t>cont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5175" y="2070846"/>
            <a:ext cx="7612064" cy="547699"/>
          </a:xfrm>
        </p:spPr>
        <p:txBody>
          <a:bodyPr/>
          <a:lstStyle/>
          <a:p>
            <a:r>
              <a:rPr lang="en-US" dirty="0" smtClean="0"/>
              <a:t>Now your screen should look like this:</a:t>
            </a:r>
            <a:endParaRPr lang="en-US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39626" y="2618545"/>
            <a:ext cx="4742062" cy="1407202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342900" indent="-342900" algn="l" defTabSz="914400" rtl="0" eaLnBrk="1" latinLnBrk="0" hangingPunct="1">
              <a:spcBef>
                <a:spcPts val="2000"/>
              </a:spcBef>
              <a:buFont typeface="Wingdings 2" pitchFamily="18" charset="2"/>
              <a:buChar char=""/>
              <a:defRPr sz="2400" kern="1200">
                <a:solidFill>
                  <a:schemeClr val="bg1"/>
                </a:solidFill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685800" indent="-336550" algn="l" defTabSz="914400" rtl="0" eaLnBrk="1" latinLnBrk="0" hangingPunct="1">
              <a:spcBef>
                <a:spcPts val="600"/>
              </a:spcBef>
              <a:buFont typeface="Wingdings 2" pitchFamily="18" charset="2"/>
              <a:buChar char=""/>
              <a:defRPr sz="2200" kern="1200">
                <a:solidFill>
                  <a:schemeClr val="bg1"/>
                </a:solidFill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  <a:latin typeface="+mn-lt"/>
                <a:ea typeface="+mn-ea"/>
                <a:cs typeface="+mn-cs"/>
              </a:defRPr>
            </a:lvl2pPr>
            <a:lvl3pPr marL="1035050" indent="-349250" algn="l" defTabSz="914400" rtl="0" eaLnBrk="1" latinLnBrk="0" hangingPunct="1">
              <a:spcBef>
                <a:spcPts val="600"/>
              </a:spcBef>
              <a:buFont typeface="Wingdings 2" pitchFamily="18" charset="2"/>
              <a:buChar char=""/>
              <a:defRPr sz="2000" kern="1200">
                <a:solidFill>
                  <a:schemeClr val="bg1"/>
                </a:solidFill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  <a:latin typeface="+mn-lt"/>
                <a:ea typeface="+mn-ea"/>
                <a:cs typeface="+mn-cs"/>
              </a:defRPr>
            </a:lvl3pPr>
            <a:lvl4pPr marL="1371600" indent="-336550" algn="l" defTabSz="914400" rtl="0" eaLnBrk="1" latinLnBrk="0" hangingPunct="1">
              <a:spcBef>
                <a:spcPts val="600"/>
              </a:spcBef>
              <a:buFont typeface="Wingdings 2" pitchFamily="18" charset="2"/>
              <a:buChar char=""/>
              <a:defRPr sz="1800" kern="1200">
                <a:solidFill>
                  <a:schemeClr val="bg1"/>
                </a:solidFill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  <a:latin typeface="+mn-lt"/>
                <a:ea typeface="+mn-ea"/>
                <a:cs typeface="+mn-cs"/>
              </a:defRPr>
            </a:lvl4pPr>
            <a:lvl5pPr marL="1720850" indent="-349250" algn="l" defTabSz="914400" rtl="0" eaLnBrk="1" latinLnBrk="0" hangingPunct="1">
              <a:spcBef>
                <a:spcPts val="600"/>
              </a:spcBef>
              <a:buFont typeface="Wingdings 2" pitchFamily="18" charset="2"/>
              <a:buChar char=""/>
              <a:defRPr sz="1800" kern="1200">
                <a:solidFill>
                  <a:schemeClr val="bg1"/>
                </a:solidFill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  <a:latin typeface="+mn-lt"/>
                <a:ea typeface="+mn-ea"/>
                <a:cs typeface="+mn-cs"/>
              </a:defRPr>
            </a:lvl5pPr>
            <a:lvl6pPr marL="2055813" indent="-344488" algn="l" defTabSz="914400" rtl="0" eaLnBrk="1" latinLnBrk="0" hangingPunct="1">
              <a:spcBef>
                <a:spcPct val="20000"/>
              </a:spcBef>
              <a:buFont typeface="Wingdings 2" pitchFamily="18" charset="2"/>
              <a:buChar char=""/>
              <a:defRPr lang="en-US" sz="1800" kern="1200" dirty="0" smtClean="0">
                <a:solidFill>
                  <a:schemeClr val="bg1"/>
                </a:solidFill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  <a:latin typeface="+mn-lt"/>
                <a:ea typeface="+mn-ea"/>
                <a:cs typeface="+mn-cs"/>
              </a:defRPr>
            </a:lvl6pPr>
            <a:lvl7pPr marL="2398713" indent="-344488" algn="l" defTabSz="914400" rtl="0" eaLnBrk="1" latinLnBrk="0" hangingPunct="1">
              <a:spcBef>
                <a:spcPct val="20000"/>
              </a:spcBef>
              <a:buFont typeface="Wingdings 2" pitchFamily="18" charset="2"/>
              <a:buChar char=""/>
              <a:defRPr lang="en-US" sz="1800" kern="1200" dirty="0" smtClean="0">
                <a:solidFill>
                  <a:schemeClr val="bg1"/>
                </a:solidFill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  <a:latin typeface="+mn-lt"/>
                <a:ea typeface="+mn-ea"/>
                <a:cs typeface="+mn-cs"/>
              </a:defRPr>
            </a:lvl7pPr>
            <a:lvl8pPr marL="2743200" indent="-344488" algn="l" defTabSz="914400" rtl="0" eaLnBrk="1" latinLnBrk="0" hangingPunct="1">
              <a:spcBef>
                <a:spcPct val="20000"/>
              </a:spcBef>
              <a:buFont typeface="Wingdings 2" pitchFamily="18" charset="2"/>
              <a:buChar char=""/>
              <a:defRPr lang="en-US" sz="1800" kern="1200" dirty="0" smtClean="0">
                <a:solidFill>
                  <a:schemeClr val="bg1"/>
                </a:solidFill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  <a:latin typeface="+mn-lt"/>
                <a:ea typeface="+mn-ea"/>
                <a:cs typeface="+mn-cs"/>
              </a:defRPr>
            </a:lvl8pPr>
            <a:lvl9pPr marL="3087688" indent="-344488" algn="l" defTabSz="914400" rtl="0" eaLnBrk="1" latinLnBrk="0" hangingPunct="1">
              <a:spcBef>
                <a:spcPct val="20000"/>
              </a:spcBef>
              <a:buFont typeface="Wingdings 2" pitchFamily="18" charset="2"/>
              <a:buChar char=""/>
              <a:defRPr lang="en-US" sz="1800" kern="1200" dirty="0">
                <a:solidFill>
                  <a:schemeClr val="bg1"/>
                </a:solidFill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On the left menu go to Application and then click on the Command Line tool shown in the picture. Click Next.</a:t>
            </a:r>
            <a:endParaRPr lang="en-US" dirty="0"/>
          </a:p>
        </p:txBody>
      </p:sp>
      <p:pic>
        <p:nvPicPr>
          <p:cNvPr id="5" name="Picture 4" descr="Screen Shot 2015-07-18 at 1.06.58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1688" y="2618545"/>
            <a:ext cx="4024584" cy="2399584"/>
          </a:xfrm>
          <a:prstGeom prst="rect">
            <a:avLst/>
          </a:prstGeom>
        </p:spPr>
      </p:pic>
      <p:pic>
        <p:nvPicPr>
          <p:cNvPr id="6" name="Picture 5" descr="Screen Shot 2015-07-18 at 1.07.40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777" y="4025747"/>
            <a:ext cx="4391024" cy="2616569"/>
          </a:xfrm>
          <a:prstGeom prst="rect">
            <a:avLst/>
          </a:prstGeom>
        </p:spPr>
      </p:pic>
      <p:sp>
        <p:nvSpPr>
          <p:cNvPr id="7" name="Content Placeholder 2"/>
          <p:cNvSpPr txBox="1">
            <a:spLocks/>
          </p:cNvSpPr>
          <p:nvPr/>
        </p:nvSpPr>
        <p:spPr>
          <a:xfrm>
            <a:off x="4660161" y="5235114"/>
            <a:ext cx="4146111" cy="1407202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10000"/>
          </a:bodyPr>
          <a:lstStyle>
            <a:lvl1pPr marL="342900" indent="-342900" algn="l" defTabSz="914400" rtl="0" eaLnBrk="1" latinLnBrk="0" hangingPunct="1">
              <a:spcBef>
                <a:spcPts val="2000"/>
              </a:spcBef>
              <a:buFont typeface="Wingdings 2" pitchFamily="18" charset="2"/>
              <a:buChar char=""/>
              <a:defRPr sz="2400" kern="1200">
                <a:solidFill>
                  <a:schemeClr val="bg1"/>
                </a:solidFill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685800" indent="-336550" algn="l" defTabSz="914400" rtl="0" eaLnBrk="1" latinLnBrk="0" hangingPunct="1">
              <a:spcBef>
                <a:spcPts val="600"/>
              </a:spcBef>
              <a:buFont typeface="Wingdings 2" pitchFamily="18" charset="2"/>
              <a:buChar char=""/>
              <a:defRPr sz="2200" kern="1200">
                <a:solidFill>
                  <a:schemeClr val="bg1"/>
                </a:solidFill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  <a:latin typeface="+mn-lt"/>
                <a:ea typeface="+mn-ea"/>
                <a:cs typeface="+mn-cs"/>
              </a:defRPr>
            </a:lvl2pPr>
            <a:lvl3pPr marL="1035050" indent="-349250" algn="l" defTabSz="914400" rtl="0" eaLnBrk="1" latinLnBrk="0" hangingPunct="1">
              <a:spcBef>
                <a:spcPts val="600"/>
              </a:spcBef>
              <a:buFont typeface="Wingdings 2" pitchFamily="18" charset="2"/>
              <a:buChar char=""/>
              <a:defRPr sz="2000" kern="1200">
                <a:solidFill>
                  <a:schemeClr val="bg1"/>
                </a:solidFill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  <a:latin typeface="+mn-lt"/>
                <a:ea typeface="+mn-ea"/>
                <a:cs typeface="+mn-cs"/>
              </a:defRPr>
            </a:lvl3pPr>
            <a:lvl4pPr marL="1371600" indent="-336550" algn="l" defTabSz="914400" rtl="0" eaLnBrk="1" latinLnBrk="0" hangingPunct="1">
              <a:spcBef>
                <a:spcPts val="600"/>
              </a:spcBef>
              <a:buFont typeface="Wingdings 2" pitchFamily="18" charset="2"/>
              <a:buChar char=""/>
              <a:defRPr sz="1800" kern="1200">
                <a:solidFill>
                  <a:schemeClr val="bg1"/>
                </a:solidFill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  <a:latin typeface="+mn-lt"/>
                <a:ea typeface="+mn-ea"/>
                <a:cs typeface="+mn-cs"/>
              </a:defRPr>
            </a:lvl4pPr>
            <a:lvl5pPr marL="1720850" indent="-349250" algn="l" defTabSz="914400" rtl="0" eaLnBrk="1" latinLnBrk="0" hangingPunct="1">
              <a:spcBef>
                <a:spcPts val="600"/>
              </a:spcBef>
              <a:buFont typeface="Wingdings 2" pitchFamily="18" charset="2"/>
              <a:buChar char=""/>
              <a:defRPr sz="1800" kern="1200">
                <a:solidFill>
                  <a:schemeClr val="bg1"/>
                </a:solidFill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  <a:latin typeface="+mn-lt"/>
                <a:ea typeface="+mn-ea"/>
                <a:cs typeface="+mn-cs"/>
              </a:defRPr>
            </a:lvl5pPr>
            <a:lvl6pPr marL="2055813" indent="-344488" algn="l" defTabSz="914400" rtl="0" eaLnBrk="1" latinLnBrk="0" hangingPunct="1">
              <a:spcBef>
                <a:spcPct val="20000"/>
              </a:spcBef>
              <a:buFont typeface="Wingdings 2" pitchFamily="18" charset="2"/>
              <a:buChar char=""/>
              <a:defRPr lang="en-US" sz="1800" kern="1200" dirty="0" smtClean="0">
                <a:solidFill>
                  <a:schemeClr val="bg1"/>
                </a:solidFill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  <a:latin typeface="+mn-lt"/>
                <a:ea typeface="+mn-ea"/>
                <a:cs typeface="+mn-cs"/>
              </a:defRPr>
            </a:lvl6pPr>
            <a:lvl7pPr marL="2398713" indent="-344488" algn="l" defTabSz="914400" rtl="0" eaLnBrk="1" latinLnBrk="0" hangingPunct="1">
              <a:spcBef>
                <a:spcPct val="20000"/>
              </a:spcBef>
              <a:buFont typeface="Wingdings 2" pitchFamily="18" charset="2"/>
              <a:buChar char=""/>
              <a:defRPr lang="en-US" sz="1800" kern="1200" dirty="0" smtClean="0">
                <a:solidFill>
                  <a:schemeClr val="bg1"/>
                </a:solidFill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  <a:latin typeface="+mn-lt"/>
                <a:ea typeface="+mn-ea"/>
                <a:cs typeface="+mn-cs"/>
              </a:defRPr>
            </a:lvl7pPr>
            <a:lvl8pPr marL="2743200" indent="-344488" algn="l" defTabSz="914400" rtl="0" eaLnBrk="1" latinLnBrk="0" hangingPunct="1">
              <a:spcBef>
                <a:spcPct val="20000"/>
              </a:spcBef>
              <a:buFont typeface="Wingdings 2" pitchFamily="18" charset="2"/>
              <a:buChar char=""/>
              <a:defRPr lang="en-US" sz="1800" kern="1200" dirty="0" smtClean="0">
                <a:solidFill>
                  <a:schemeClr val="bg1"/>
                </a:solidFill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  <a:latin typeface="+mn-lt"/>
                <a:ea typeface="+mn-ea"/>
                <a:cs typeface="+mn-cs"/>
              </a:defRPr>
            </a:lvl8pPr>
            <a:lvl9pPr marL="3087688" indent="-344488" algn="l" defTabSz="914400" rtl="0" eaLnBrk="1" latinLnBrk="0" hangingPunct="1">
              <a:spcBef>
                <a:spcPct val="20000"/>
              </a:spcBef>
              <a:buFont typeface="Wingdings 2" pitchFamily="18" charset="2"/>
              <a:buChar char=""/>
              <a:defRPr lang="en-US" sz="1800" kern="1200" dirty="0">
                <a:solidFill>
                  <a:schemeClr val="bg1"/>
                </a:solidFill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Name your program anything you wish in the screen to the left. </a:t>
            </a:r>
            <a:r>
              <a:rPr lang="en-US" b="1" dirty="0" smtClean="0"/>
              <a:t>Language must be set to C++. </a:t>
            </a:r>
            <a:r>
              <a:rPr lang="en-US" dirty="0" smtClean="0"/>
              <a:t>Click Next.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17156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Saving the file.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4845" y="2070846"/>
            <a:ext cx="3154242" cy="4182035"/>
          </a:xfrm>
        </p:spPr>
        <p:txBody>
          <a:bodyPr/>
          <a:lstStyle/>
          <a:p>
            <a:r>
              <a:rPr lang="en-US" dirty="0" smtClean="0"/>
              <a:t>Now it is time to choose where you want to save (I chose to save in my documents folder).</a:t>
            </a:r>
          </a:p>
          <a:p>
            <a:r>
              <a:rPr lang="en-US" dirty="0" smtClean="0"/>
              <a:t>Click Create (bottom right).</a:t>
            </a:r>
            <a:endParaRPr lang="en-US" dirty="0"/>
          </a:p>
        </p:txBody>
      </p:sp>
      <p:pic>
        <p:nvPicPr>
          <p:cNvPr id="4" name="Picture 3" descr="Screen Shot 2015-07-18 at 1.08.58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7663" y="2070846"/>
            <a:ext cx="5205398" cy="41394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1440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Inside X-Code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8411" y="2164377"/>
            <a:ext cx="7612064" cy="594738"/>
          </a:xfrm>
        </p:spPr>
        <p:txBody>
          <a:bodyPr/>
          <a:lstStyle/>
          <a:p>
            <a:r>
              <a:rPr lang="en-US" dirty="0" smtClean="0"/>
              <a:t>Now your screen should look like this:</a:t>
            </a:r>
            <a:endParaRPr lang="en-US" dirty="0"/>
          </a:p>
        </p:txBody>
      </p:sp>
      <p:pic>
        <p:nvPicPr>
          <p:cNvPr id="4" name="Picture 3" descr="Screen Shot 2015-07-18 at 1.09.22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411" y="2759115"/>
            <a:ext cx="5634325" cy="3160179"/>
          </a:xfrm>
          <a:prstGeom prst="rect">
            <a:avLst/>
          </a:prstGeom>
        </p:spPr>
      </p:pic>
      <p:sp>
        <p:nvSpPr>
          <p:cNvPr id="5" name="Content Placeholder 2"/>
          <p:cNvSpPr txBox="1">
            <a:spLocks/>
          </p:cNvSpPr>
          <p:nvPr/>
        </p:nvSpPr>
        <p:spPr>
          <a:xfrm>
            <a:off x="338411" y="1756150"/>
            <a:ext cx="6716540" cy="5947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ts val="2000"/>
              </a:spcBef>
              <a:buFont typeface="Wingdings 2" pitchFamily="18" charset="2"/>
              <a:buChar char=""/>
              <a:defRPr sz="2400" kern="1200">
                <a:solidFill>
                  <a:schemeClr val="bg1"/>
                </a:solidFill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685800" indent="-336550" algn="l" defTabSz="914400" rtl="0" eaLnBrk="1" latinLnBrk="0" hangingPunct="1">
              <a:spcBef>
                <a:spcPts val="600"/>
              </a:spcBef>
              <a:buFont typeface="Wingdings 2" pitchFamily="18" charset="2"/>
              <a:buChar char=""/>
              <a:defRPr sz="2200" kern="1200">
                <a:solidFill>
                  <a:schemeClr val="bg1"/>
                </a:solidFill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  <a:latin typeface="+mn-lt"/>
                <a:ea typeface="+mn-ea"/>
                <a:cs typeface="+mn-cs"/>
              </a:defRPr>
            </a:lvl2pPr>
            <a:lvl3pPr marL="1035050" indent="-349250" algn="l" defTabSz="914400" rtl="0" eaLnBrk="1" latinLnBrk="0" hangingPunct="1">
              <a:spcBef>
                <a:spcPts val="600"/>
              </a:spcBef>
              <a:buFont typeface="Wingdings 2" pitchFamily="18" charset="2"/>
              <a:buChar char=""/>
              <a:defRPr sz="2000" kern="1200">
                <a:solidFill>
                  <a:schemeClr val="bg1"/>
                </a:solidFill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  <a:latin typeface="+mn-lt"/>
                <a:ea typeface="+mn-ea"/>
                <a:cs typeface="+mn-cs"/>
              </a:defRPr>
            </a:lvl3pPr>
            <a:lvl4pPr marL="1371600" indent="-336550" algn="l" defTabSz="914400" rtl="0" eaLnBrk="1" latinLnBrk="0" hangingPunct="1">
              <a:spcBef>
                <a:spcPts val="600"/>
              </a:spcBef>
              <a:buFont typeface="Wingdings 2" pitchFamily="18" charset="2"/>
              <a:buChar char=""/>
              <a:defRPr sz="1800" kern="1200">
                <a:solidFill>
                  <a:schemeClr val="bg1"/>
                </a:solidFill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  <a:latin typeface="+mn-lt"/>
                <a:ea typeface="+mn-ea"/>
                <a:cs typeface="+mn-cs"/>
              </a:defRPr>
            </a:lvl4pPr>
            <a:lvl5pPr marL="1720850" indent="-349250" algn="l" defTabSz="914400" rtl="0" eaLnBrk="1" latinLnBrk="0" hangingPunct="1">
              <a:spcBef>
                <a:spcPts val="600"/>
              </a:spcBef>
              <a:buFont typeface="Wingdings 2" pitchFamily="18" charset="2"/>
              <a:buChar char=""/>
              <a:defRPr sz="1800" kern="1200">
                <a:solidFill>
                  <a:schemeClr val="bg1"/>
                </a:solidFill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  <a:latin typeface="+mn-lt"/>
                <a:ea typeface="+mn-ea"/>
                <a:cs typeface="+mn-cs"/>
              </a:defRPr>
            </a:lvl5pPr>
            <a:lvl6pPr marL="2055813" indent="-344488" algn="l" defTabSz="914400" rtl="0" eaLnBrk="1" latinLnBrk="0" hangingPunct="1">
              <a:spcBef>
                <a:spcPct val="20000"/>
              </a:spcBef>
              <a:buFont typeface="Wingdings 2" pitchFamily="18" charset="2"/>
              <a:buChar char=""/>
              <a:defRPr lang="en-US" sz="1800" kern="1200" dirty="0" smtClean="0">
                <a:solidFill>
                  <a:schemeClr val="bg1"/>
                </a:solidFill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  <a:latin typeface="+mn-lt"/>
                <a:ea typeface="+mn-ea"/>
                <a:cs typeface="+mn-cs"/>
              </a:defRPr>
            </a:lvl6pPr>
            <a:lvl7pPr marL="2398713" indent="-344488" algn="l" defTabSz="914400" rtl="0" eaLnBrk="1" latinLnBrk="0" hangingPunct="1">
              <a:spcBef>
                <a:spcPct val="20000"/>
              </a:spcBef>
              <a:buFont typeface="Wingdings 2" pitchFamily="18" charset="2"/>
              <a:buChar char=""/>
              <a:defRPr lang="en-US" sz="1800" kern="1200" dirty="0" smtClean="0">
                <a:solidFill>
                  <a:schemeClr val="bg1"/>
                </a:solidFill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  <a:latin typeface="+mn-lt"/>
                <a:ea typeface="+mn-ea"/>
                <a:cs typeface="+mn-cs"/>
              </a:defRPr>
            </a:lvl7pPr>
            <a:lvl8pPr marL="2743200" indent="-344488" algn="l" defTabSz="914400" rtl="0" eaLnBrk="1" latinLnBrk="0" hangingPunct="1">
              <a:spcBef>
                <a:spcPct val="20000"/>
              </a:spcBef>
              <a:buFont typeface="Wingdings 2" pitchFamily="18" charset="2"/>
              <a:buChar char=""/>
              <a:defRPr lang="en-US" sz="1800" kern="1200" dirty="0" smtClean="0">
                <a:solidFill>
                  <a:schemeClr val="bg1"/>
                </a:solidFill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  <a:latin typeface="+mn-lt"/>
                <a:ea typeface="+mn-ea"/>
                <a:cs typeface="+mn-cs"/>
              </a:defRPr>
            </a:lvl8pPr>
            <a:lvl9pPr marL="3087688" indent="-344488" algn="l" defTabSz="914400" rtl="0" eaLnBrk="1" latinLnBrk="0" hangingPunct="1">
              <a:spcBef>
                <a:spcPct val="20000"/>
              </a:spcBef>
              <a:buFont typeface="Wingdings 2" pitchFamily="18" charset="2"/>
              <a:buChar char=""/>
              <a:defRPr lang="en-US" sz="1800" kern="1200" dirty="0">
                <a:solidFill>
                  <a:schemeClr val="bg1"/>
                </a:solidFill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On the left hand side, click the </a:t>
            </a:r>
            <a:r>
              <a:rPr lang="en-US" dirty="0" err="1" smtClean="0"/>
              <a:t>main.cpp</a:t>
            </a:r>
            <a:endParaRPr lang="en-US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5972736" y="2720349"/>
            <a:ext cx="3015040" cy="306195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ts val="2000"/>
              </a:spcBef>
              <a:buFont typeface="Wingdings 2" pitchFamily="18" charset="2"/>
              <a:buChar char=""/>
              <a:defRPr sz="2400" kern="1200">
                <a:solidFill>
                  <a:schemeClr val="bg1"/>
                </a:solidFill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685800" indent="-336550" algn="l" defTabSz="914400" rtl="0" eaLnBrk="1" latinLnBrk="0" hangingPunct="1">
              <a:spcBef>
                <a:spcPts val="600"/>
              </a:spcBef>
              <a:buFont typeface="Wingdings 2" pitchFamily="18" charset="2"/>
              <a:buChar char=""/>
              <a:defRPr sz="2200" kern="1200">
                <a:solidFill>
                  <a:schemeClr val="bg1"/>
                </a:solidFill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  <a:latin typeface="+mn-lt"/>
                <a:ea typeface="+mn-ea"/>
                <a:cs typeface="+mn-cs"/>
              </a:defRPr>
            </a:lvl2pPr>
            <a:lvl3pPr marL="1035050" indent="-349250" algn="l" defTabSz="914400" rtl="0" eaLnBrk="1" latinLnBrk="0" hangingPunct="1">
              <a:spcBef>
                <a:spcPts val="600"/>
              </a:spcBef>
              <a:buFont typeface="Wingdings 2" pitchFamily="18" charset="2"/>
              <a:buChar char=""/>
              <a:defRPr sz="2000" kern="1200">
                <a:solidFill>
                  <a:schemeClr val="bg1"/>
                </a:solidFill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  <a:latin typeface="+mn-lt"/>
                <a:ea typeface="+mn-ea"/>
                <a:cs typeface="+mn-cs"/>
              </a:defRPr>
            </a:lvl3pPr>
            <a:lvl4pPr marL="1371600" indent="-336550" algn="l" defTabSz="914400" rtl="0" eaLnBrk="1" latinLnBrk="0" hangingPunct="1">
              <a:spcBef>
                <a:spcPts val="600"/>
              </a:spcBef>
              <a:buFont typeface="Wingdings 2" pitchFamily="18" charset="2"/>
              <a:buChar char=""/>
              <a:defRPr sz="1800" kern="1200">
                <a:solidFill>
                  <a:schemeClr val="bg1"/>
                </a:solidFill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  <a:latin typeface="+mn-lt"/>
                <a:ea typeface="+mn-ea"/>
                <a:cs typeface="+mn-cs"/>
              </a:defRPr>
            </a:lvl4pPr>
            <a:lvl5pPr marL="1720850" indent="-349250" algn="l" defTabSz="914400" rtl="0" eaLnBrk="1" latinLnBrk="0" hangingPunct="1">
              <a:spcBef>
                <a:spcPts val="600"/>
              </a:spcBef>
              <a:buFont typeface="Wingdings 2" pitchFamily="18" charset="2"/>
              <a:buChar char=""/>
              <a:defRPr sz="1800" kern="1200">
                <a:solidFill>
                  <a:schemeClr val="bg1"/>
                </a:solidFill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  <a:latin typeface="+mn-lt"/>
                <a:ea typeface="+mn-ea"/>
                <a:cs typeface="+mn-cs"/>
              </a:defRPr>
            </a:lvl5pPr>
            <a:lvl6pPr marL="2055813" indent="-344488" algn="l" defTabSz="914400" rtl="0" eaLnBrk="1" latinLnBrk="0" hangingPunct="1">
              <a:spcBef>
                <a:spcPct val="20000"/>
              </a:spcBef>
              <a:buFont typeface="Wingdings 2" pitchFamily="18" charset="2"/>
              <a:buChar char=""/>
              <a:defRPr lang="en-US" sz="1800" kern="1200" dirty="0" smtClean="0">
                <a:solidFill>
                  <a:schemeClr val="bg1"/>
                </a:solidFill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  <a:latin typeface="+mn-lt"/>
                <a:ea typeface="+mn-ea"/>
                <a:cs typeface="+mn-cs"/>
              </a:defRPr>
            </a:lvl6pPr>
            <a:lvl7pPr marL="2398713" indent="-344488" algn="l" defTabSz="914400" rtl="0" eaLnBrk="1" latinLnBrk="0" hangingPunct="1">
              <a:spcBef>
                <a:spcPct val="20000"/>
              </a:spcBef>
              <a:buFont typeface="Wingdings 2" pitchFamily="18" charset="2"/>
              <a:buChar char=""/>
              <a:defRPr lang="en-US" sz="1800" kern="1200" dirty="0" smtClean="0">
                <a:solidFill>
                  <a:schemeClr val="bg1"/>
                </a:solidFill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  <a:latin typeface="+mn-lt"/>
                <a:ea typeface="+mn-ea"/>
                <a:cs typeface="+mn-cs"/>
              </a:defRPr>
            </a:lvl7pPr>
            <a:lvl8pPr marL="2743200" indent="-344488" algn="l" defTabSz="914400" rtl="0" eaLnBrk="1" latinLnBrk="0" hangingPunct="1">
              <a:spcBef>
                <a:spcPct val="20000"/>
              </a:spcBef>
              <a:buFont typeface="Wingdings 2" pitchFamily="18" charset="2"/>
              <a:buChar char=""/>
              <a:defRPr lang="en-US" sz="1800" kern="1200" dirty="0" smtClean="0">
                <a:solidFill>
                  <a:schemeClr val="bg1"/>
                </a:solidFill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  <a:latin typeface="+mn-lt"/>
                <a:ea typeface="+mn-ea"/>
                <a:cs typeface="+mn-cs"/>
              </a:defRPr>
            </a:lvl8pPr>
            <a:lvl9pPr marL="3087688" indent="-344488" algn="l" defTabSz="914400" rtl="0" eaLnBrk="1" latinLnBrk="0" hangingPunct="1">
              <a:spcBef>
                <a:spcPct val="20000"/>
              </a:spcBef>
              <a:buFont typeface="Wingdings 2" pitchFamily="18" charset="2"/>
              <a:buChar char=""/>
              <a:defRPr lang="en-US" sz="1800" kern="1200" dirty="0">
                <a:solidFill>
                  <a:schemeClr val="bg1"/>
                </a:solidFill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Highlight everything on the right hand side and delete it.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5856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Inside X-Code (</a:t>
            </a:r>
            <a:r>
              <a:rPr lang="en-US" dirty="0" err="1" smtClean="0"/>
              <a:t>cont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5172" y="1761524"/>
            <a:ext cx="7612064" cy="4446016"/>
          </a:xfrm>
        </p:spPr>
        <p:txBody>
          <a:bodyPr>
            <a:normAutofit/>
          </a:bodyPr>
          <a:lstStyle/>
          <a:p>
            <a:r>
              <a:rPr lang="en-US" dirty="0" smtClean="0"/>
              <a:t>At this point, you have two options:</a:t>
            </a:r>
          </a:p>
          <a:p>
            <a:pPr lvl="1"/>
            <a:r>
              <a:rPr lang="en-US" dirty="0" smtClean="0"/>
              <a:t>You can copy and paste the code from the following slide (ignoring the green wording since those are just comments) or..</a:t>
            </a:r>
          </a:p>
          <a:p>
            <a:pPr lvl="1"/>
            <a:r>
              <a:rPr lang="en-US" dirty="0" smtClean="0"/>
              <a:t>You can copy and paste the code from the notes section on this power point slide!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7261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5-07-18 at 2.55.48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3" r="93"/>
          <a:stretch>
            <a:fillRect/>
          </a:stretch>
        </p:blipFill>
        <p:spPr>
          <a:xfrm>
            <a:off x="205623" y="266330"/>
            <a:ext cx="8613976" cy="60231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60734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4.jpeg"/><Relationship Id="rId5" Type="http://schemas.openxmlformats.org/officeDocument/2006/relationships/image" Target="../media/image5.jpeg"/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Habitat">
  <a:themeElements>
    <a:clrScheme name="Habitat">
      <a:dk1>
        <a:sysClr val="windowText" lastClr="000000"/>
      </a:dk1>
      <a:lt1>
        <a:sysClr val="window" lastClr="FFFFFF"/>
      </a:lt1>
      <a:dk2>
        <a:srgbClr val="194431"/>
      </a:dk2>
      <a:lt2>
        <a:srgbClr val="F0E6C3"/>
      </a:lt2>
      <a:accent1>
        <a:srgbClr val="F8C000"/>
      </a:accent1>
      <a:accent2>
        <a:srgbClr val="F88600"/>
      </a:accent2>
      <a:accent3>
        <a:srgbClr val="F83500"/>
      </a:accent3>
      <a:accent4>
        <a:srgbClr val="8B723D"/>
      </a:accent4>
      <a:accent5>
        <a:srgbClr val="818B3D"/>
      </a:accent5>
      <a:accent6>
        <a:srgbClr val="586215"/>
      </a:accent6>
      <a:hlink>
        <a:srgbClr val="FF621D"/>
      </a:hlink>
      <a:folHlink>
        <a:srgbClr val="F3D260"/>
      </a:folHlink>
    </a:clrScheme>
    <a:fontScheme name="Habitat">
      <a:majorFont>
        <a:latin typeface="Book Antiqua"/>
        <a:ea typeface=""/>
        <a:cs typeface=""/>
        <a:font script="Jpan" typeface="ＭＳ 明朝"/>
        <a:font script="Hans" typeface="宋体"/>
        <a:font script="Hant" typeface="新細明體"/>
      </a:majorFont>
      <a:minorFont>
        <a:latin typeface="Book Antiqua"/>
        <a:ea typeface=""/>
        <a:cs typeface=""/>
        <a:font script="Jpan" typeface="ＭＳ 明朝"/>
        <a:font script="Hans" typeface="宋体"/>
        <a:font script="Hant" typeface="新細明體"/>
      </a:minorFont>
    </a:fontScheme>
    <a:fmtScheme name="Habitat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10000"/>
                <a:satMod val="130000"/>
              </a:schemeClr>
              <a:schemeClr val="phClr">
                <a:satMod val="275000"/>
              </a:schemeClr>
            </a:duotone>
          </a:blip>
          <a:tile tx="0" ty="0" sx="40000" sy="4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40000"/>
                <a:satMod val="130000"/>
              </a:schemeClr>
              <a:schemeClr val="phClr">
                <a:satMod val="275000"/>
              </a:schemeClr>
            </a:duotone>
          </a:blip>
          <a:stretch/>
        </a:blipFill>
      </a:fillStyleLst>
      <a:lnStyleLst>
        <a:ln w="12700" cap="flat" cmpd="sng" algn="ctr">
          <a:solidFill>
            <a:schemeClr val="phClr">
              <a:shade val="90000"/>
              <a:satMod val="105000"/>
            </a:schemeClr>
          </a:solidFill>
          <a:prstDash val="solid"/>
        </a:ln>
        <a:ln w="25400" cap="flat" cmpd="sng" algn="ctr">
          <a:solidFill>
            <a:schemeClr val="phClr">
              <a:shade val="80000"/>
            </a:schemeClr>
          </a:solidFill>
          <a:prstDash val="solid"/>
        </a:ln>
        <a:ln w="25400" cap="flat" cmpd="sng" algn="ctr">
          <a:solidFill>
            <a:schemeClr val="phClr">
              <a:shade val="7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88900" dir="4200000" sx="105000" sy="105000" algn="t" rotWithShape="0">
              <a:srgbClr val="000000">
                <a:alpha val="40000"/>
              </a:srgbClr>
            </a:outerShdw>
          </a:effectLst>
        </a:effectStyle>
        <a:effectStyle>
          <a:effectLst>
            <a:innerShdw blurRad="76200" dist="25400" dir="13200000">
              <a:srgbClr val="000000">
                <a:alpha val="80000"/>
              </a:srgbClr>
            </a:innerShdw>
          </a:effectLst>
          <a:scene3d>
            <a:camera prst="orthographicFront">
              <a:rot lat="0" lon="0" rev="0"/>
            </a:camera>
            <a:lightRig rig="balanced" dir="t">
              <a:rot lat="0" lon="0" rev="19800000"/>
            </a:lightRig>
          </a:scene3d>
          <a:sp3d prstMaterial="softEdge">
            <a:bevelT w="0" h="0"/>
          </a:sp3d>
        </a:effectStyle>
      </a:effectStyleLst>
      <a:bgFillStyleLst>
        <a:blipFill rotWithShape="1">
          <a:blip xmlns:r="http://schemas.openxmlformats.org/officeDocument/2006/relationships" r:embed="rId3"/>
          <a:stretch/>
        </a:blipFill>
        <a:blipFill rotWithShape="1">
          <a:blip xmlns:r="http://schemas.openxmlformats.org/officeDocument/2006/relationships" r:embed="rId4"/>
          <a:stretch/>
        </a:blipFill>
        <a:blipFill rotWithShape="1">
          <a:blip xmlns:r="http://schemas.openxmlformats.org/officeDocument/2006/relationships" r:embed="rId5"/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Habitat.thmx</Template>
  <TotalTime>92</TotalTime>
  <Words>462</Words>
  <Application>Microsoft Macintosh PowerPoint</Application>
  <PresentationFormat>On-screen Show (4:3)</PresentationFormat>
  <Paragraphs>47</Paragraphs>
  <Slides>12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Habitat</vt:lpstr>
      <vt:lpstr>    Programming in C++  Creating a basic program for beginners on a Mac.</vt:lpstr>
      <vt:lpstr>What is programming?</vt:lpstr>
      <vt:lpstr>Materials needed:</vt:lpstr>
      <vt:lpstr>Let us get started…</vt:lpstr>
      <vt:lpstr>Let us get started… (cont)</vt:lpstr>
      <vt:lpstr>Saving the file.</vt:lpstr>
      <vt:lpstr>Inside X-Code</vt:lpstr>
      <vt:lpstr>Inside X-Code (cont)</vt:lpstr>
      <vt:lpstr>PowerPoint Presentation</vt:lpstr>
      <vt:lpstr>Time to compile!!!</vt:lpstr>
      <vt:lpstr>PowerPoint Presentation</vt:lpstr>
      <vt:lpstr>Citations: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 Programming in C++  Creating a basic program for beginners.</dc:title>
  <dc:creator>Mitesh Patel</dc:creator>
  <cp:lastModifiedBy>Mitesh Patel</cp:lastModifiedBy>
  <cp:revision>12</cp:revision>
  <dcterms:created xsi:type="dcterms:W3CDTF">2015-07-18T19:05:50Z</dcterms:created>
  <dcterms:modified xsi:type="dcterms:W3CDTF">2015-08-21T03:10:59Z</dcterms:modified>
</cp:coreProperties>
</file>