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9" r:id="rId3"/>
    <p:sldId id="257" r:id="rId4"/>
    <p:sldId id="258" r:id="rId5"/>
    <p:sldId id="260" r:id="rId6"/>
  </p:sldIdLst>
  <p:sldSz cx="6858000" cy="9144000" type="letter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55" d="100"/>
          <a:sy n="55" d="100"/>
        </p:scale>
        <p:origin x="225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85B3-2630-44DF-B9D1-7809372A2740}" type="datetimeFigureOut">
              <a:rPr lang="es-MX" smtClean="0"/>
              <a:t>04/12/2016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9B094-6C43-476C-BDF3-2D17953FF3C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354263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85B3-2630-44DF-B9D1-7809372A2740}" type="datetimeFigureOut">
              <a:rPr lang="es-MX" smtClean="0"/>
              <a:t>04/12/2016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9B094-6C43-476C-BDF3-2D17953FF3C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1881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85B3-2630-44DF-B9D1-7809372A2740}" type="datetimeFigureOut">
              <a:rPr lang="es-MX" smtClean="0"/>
              <a:t>04/12/2016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9B094-6C43-476C-BDF3-2D17953FF3C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465382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85B3-2630-44DF-B9D1-7809372A2740}" type="datetimeFigureOut">
              <a:rPr lang="es-MX" smtClean="0"/>
              <a:t>04/12/2016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9B094-6C43-476C-BDF3-2D17953FF3C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147336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85B3-2630-44DF-B9D1-7809372A2740}" type="datetimeFigureOut">
              <a:rPr lang="es-MX" smtClean="0"/>
              <a:t>04/12/2016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9B094-6C43-476C-BDF3-2D17953FF3C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046087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85B3-2630-44DF-B9D1-7809372A2740}" type="datetimeFigureOut">
              <a:rPr lang="es-MX" smtClean="0"/>
              <a:t>04/12/2016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9B094-6C43-476C-BDF3-2D17953FF3C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95920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85B3-2630-44DF-B9D1-7809372A2740}" type="datetimeFigureOut">
              <a:rPr lang="es-MX" smtClean="0"/>
              <a:t>04/12/2016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9B094-6C43-476C-BDF3-2D17953FF3C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302184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85B3-2630-44DF-B9D1-7809372A2740}" type="datetimeFigureOut">
              <a:rPr lang="es-MX" smtClean="0"/>
              <a:t>04/12/2016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9B094-6C43-476C-BDF3-2D17953FF3C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552844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85B3-2630-44DF-B9D1-7809372A2740}" type="datetimeFigureOut">
              <a:rPr lang="es-MX" smtClean="0"/>
              <a:t>04/12/2016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9B094-6C43-476C-BDF3-2D17953FF3C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039497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85B3-2630-44DF-B9D1-7809372A2740}" type="datetimeFigureOut">
              <a:rPr lang="es-MX" smtClean="0"/>
              <a:t>04/12/2016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9B094-6C43-476C-BDF3-2D17953FF3C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763782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385B3-2630-44DF-B9D1-7809372A2740}" type="datetimeFigureOut">
              <a:rPr lang="es-MX" smtClean="0"/>
              <a:t>04/12/2016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9B094-6C43-476C-BDF3-2D17953FF3C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208106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2385B3-2630-44DF-B9D1-7809372A2740}" type="datetimeFigureOut">
              <a:rPr lang="es-MX" smtClean="0"/>
              <a:t>04/12/2016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89B094-6C43-476C-BDF3-2D17953FF3C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09124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41821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17086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25177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60197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43187"/>
            <a:ext cx="6858000" cy="3857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772221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0</Words>
  <Application>Microsoft Office PowerPoint</Application>
  <PresentationFormat>Carta (216 x 279 mm)</PresentationFormat>
  <Paragraphs>0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Rubi</dc:creator>
  <cp:lastModifiedBy>Rubi</cp:lastModifiedBy>
  <cp:revision>1</cp:revision>
  <dcterms:created xsi:type="dcterms:W3CDTF">2016-12-05T01:15:39Z</dcterms:created>
  <dcterms:modified xsi:type="dcterms:W3CDTF">2016-12-05T01:18:29Z</dcterms:modified>
</cp:coreProperties>
</file>