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AC65F-CCB0-A4EE-B12E-D41D87832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3F532B-F5E2-4051-B371-369418CA41B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804C4-AAC5-BAC8-07FD-D4C52502D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D7A13-7529-2B48-68CE-BD738E31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7C060-0056-4C8D-9FE9-D65D64479F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958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193EC-A5ED-8F36-DF7D-00C8AA60D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A6B33A-DBAE-4381-B8BA-196220078E4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797D2-74DB-E3FC-AE99-FCB2E884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EF860-8884-54C9-C8CD-BD7733F6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54F69-6D48-4F57-85C9-0921EA3DD9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65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F81C1-3A45-CD58-1905-CFFD01700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D7367F-BB7D-49FE-864F-A1B70A954C9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063B6-C4BD-B7F8-7095-9FCE7F45D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08A83-FF4E-F7A6-C194-CC98B70B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701F3-2FFC-46CE-B634-386120AA6B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923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667DF-C3CC-7234-02A9-A74ED0452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FE2ACE-A827-4492-8921-AF8A48D752B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31851-45AF-B55E-C137-B94A3FAD3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FDC82-98F2-1446-4700-A9DD51A2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2AB4D-5D87-465F-A7CD-83E340BABB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925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645C3-F834-4C15-EFA2-9E474B24C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A0AC6E-CD82-40F8-8985-FB79A9509F2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8F232-F8F1-6152-4778-5B2FF370B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B6883-CFD9-2120-021D-29AB72F26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8CA89-8680-4DDB-99FE-B9AFA5F6D4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36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ECDAD0-A564-DDBB-F47F-652B01261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CDBDF-A100-4805-B0D1-F50CE334C82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9AAA8A-127D-1AFF-B7D7-14959A486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6E7D49-112F-FDD6-D299-39AEFFF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4C5E0-9B01-4A6B-B3AE-F10E790811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1678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C08092A-8BC2-942A-B3EF-0CEE24E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D7E6D-7B19-4D85-B595-E592B842975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B34A571-0ABA-3CB3-430A-0B481FD66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7D4213-8CC5-21F3-5C6A-17D8EFE1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79568-84D5-42DB-8239-6F35926792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710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A439BE0-1541-A09C-D723-5F3DFB03D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E31C2-2E58-45F0-B961-FB55F2A2941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BCDDEA-26F4-762B-FE85-E54F4073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7A681A2-E06F-F073-0DC3-6FCE4BD6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DA050-ED21-4685-ABF3-9FE623CCBC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6995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A821ED3-DF22-7CD5-717E-6FEF5C306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34355-C533-465D-AA51-F9E00B8379D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6EC920C-383D-5405-11E9-1B210AC54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2853BF0-BBD1-4A25-5BDD-2FCB1F0E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4A872-6C31-40E7-9D24-CC6B818109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4905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F036AD6-367A-48AC-385A-25CC2963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FAE9-E035-4605-8F68-984C8F76371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7C4B9E-A242-75EC-B64D-BF47DF3C3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905358-96C9-5428-DA02-CBF109F78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00F28-4505-4658-A765-D6351F15D0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877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39B009-16B9-492A-3B16-D8CC48637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ADC0DC-F9CB-4E7A-903E-EB58548E662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6BB643-3E19-9A44-4776-ABFE473E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F934C4C-D120-D244-4CD0-DE76655D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FC3B-7164-47C8-91F2-89B8C87E20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247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554378D-F2D5-433C-40FF-3F34A52C91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8146EA6-B889-5EFD-3B64-F1924590A3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865F0-579C-9C7D-938B-5BEA019E0E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9BF0C4E-D10B-493E-BB5B-080832209A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DFB4F-D332-4ABC-783F-46A763C9F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81592-285E-4A33-15DF-B54B311B6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70D98DB-C08F-4852-A6A7-564644448A8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1E6C074-C69C-2897-D7BA-EE950E2881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35E2C61-0F2B-41A6-9083-66C2BDB6383F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F97665F-3A43-8180-006A-B9E3F5287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CBFDCBB-2D3E-1341-6CCC-5B95C179FD6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A074E95-D14C-7B48-46DA-62C5F71F61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EAC2255-C8A9-7A3C-B370-FCE5A52076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2EC1C834-EA26-4B3F-86FE-A47CF751D74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8873DA8-D4FB-B082-298E-19F7259E6C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4511824-3730-0B35-5041-5766409DDE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87A139B-DE70-A113-564E-804D4164356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F72465A4-A1C5-1BC4-61F2-03DBCAEB90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9D402BE-143F-F54F-A16E-42CB18CEC2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34286450-D2CB-9FB9-BCA1-5DB21ADEE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637BA699-F9C6-51F8-41AC-90FCED616F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8D2D05C-C763-ECED-92F6-3904779D2A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E6D48A8-FCCB-84B4-21A0-6AC1B4AD4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B34AF646-D668-E61B-A1F1-63793F2471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00DFD0C-8B0F-D496-A298-AC624C4FBE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ECC782DE-1497-2B77-3FB3-69890D2DA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B9E0F0D1-7EF6-CA5D-C577-1CCC4681AEA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0D0E361E-EE11-7323-81D0-09CA0B148C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BE8EA47-0AFC-1326-F67B-9A1467702E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23DAC877-A26F-37D5-4506-981781ADD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9120355F-0B43-F4E9-8712-4C26754AD3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E18C46C-57D9-5AB3-AF4F-F421DB36CD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A824803-7F74-EC56-A048-A6CCA04ECD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3CA308BF-B896-083F-CE71-C198CAAF79A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12375DF-584B-ADD9-B5C0-54B1546C16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89E6A3EC-E482-8068-5E0D-6B52079A1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57B75194-008F-D8F3-73D5-AFB422591A1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32867BC1-6618-1DF4-5559-34098F87B4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1A327243-F428-2CB4-FC72-C3386717A7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1C2E548C-9451-0A12-3579-AD285B7D0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C53DAD4C-6E95-A9DB-E1A3-2B0AF36BB20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7A073C1-44F2-EABB-54DE-2F45104FE8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FD24EBA-5C7B-477C-BA1D-5CB70AD43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48A99525-B0B5-39F1-941E-E4A75B972E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D16EDB1-1818-8685-541C-05D13C638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99AB00EB-1801-9635-6CE6-1926EBB474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EAEF24DF-4332-7A7B-32B8-9224467F025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5C66DC61-5C11-A41A-808B-56EE54C62B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C00D344E-5D05-4735-93F0-765F64320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EB30B23-CECB-DC5F-954A-92C7743E6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7B5DBED-2BFC-D387-3A34-2AD037639F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0E53CB-619D-71C0-D3F1-128B7B48FD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1538E74-EF9C-A381-89CD-665C40340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22AF47B-955B-F7A6-AD97-D37C4FB43E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EFFD4C-C840-4163-B5A5-139E57D482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9B7E3BE-EA02-926F-B041-55470BCD8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D25771C-30DA-0004-81C7-9B6015D264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97C35D1-A14B-66CD-658A-8C26D1A51C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9A85C29-C28B-7402-D82F-C50FE857B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4CD5FCD-E43D-1CF5-4AF5-1C6387635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556EF02-C3D6-8744-277B-268E2E6B7F3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E9F5992-639E-4874-749C-414EAC8F2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66C634C-1AE4-3129-875B-D1BA81660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CB870BA-5E11-C5B6-8E39-87AE2253B4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19051A7-10D9-C845-1F37-56021C7E1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2A8522E-A370-8195-E0D7-C95A240409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A0EE27D-228C-78F8-EF60-457D2898946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CF436433-CE69-FF8C-4DFC-5973049C47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B4B1C45-0917-72C1-C1B7-F6B122443C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CD78045-31E3-E58C-16C6-B2F76CD96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F4EA503-5436-7329-6E77-E556430F93F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3DECF2-064A-2BE9-CE34-9268D05A2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5C00A95-78C3-1285-617D-297F1497D6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31E13B6-961B-EC76-A402-421B1F58002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40C2797-847E-9B2C-F678-75E8822D5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F85CC67-74B7-D815-4B9F-7B8BA2071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DBE05D6-0E49-C954-6093-371F747C538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B4ABFC08-605B-96F2-0D97-709A6B6EA2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7C9D4D6-BD2D-47FD-D178-16B25E46B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D295590-D79A-E95A-9169-5D58F7160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525B01F-AC8E-C5C7-9518-8AA2EC46093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B672B7-2DE5-56DE-2C7B-B62B691BF9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6EF0D28-EF84-A31D-7F99-E2267BBC6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C6F3ED6-F066-5F3A-EF3E-16B4BE58AA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276BDE9-BBB4-452D-D236-9C124AE6E0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23322B5-BA4E-4CE5-9E02-996438389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538BDF4-12F6-F1B3-E83C-DF6084849B2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EBA7E4F-9627-CFAA-A5EA-A9EEA0685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F607A5A-64DD-D3B2-4DAA-2063FA78B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9A35ED9-400D-001E-99B8-4BCBFCC0E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D9149F9-561F-B6F4-3358-D2FB959B93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9005741-CD30-DC2B-18B7-4634962A77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3FC10F-879F-52B4-EC85-1E03AA1D00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63B612F-306C-3822-A894-4509FF2323B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8DBB976-FB39-51AA-D160-056E0D2809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69CA58B-4EE0-A86A-B618-3563EED143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F70F1C2-1842-D917-1E52-B3E7C6BB97A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95EC175D-394F-D1AC-DD09-1A2787C59B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800FB92-71FF-A1BF-5B94-AEFC3FEC3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D852854-105F-40D6-E52A-04D68C925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8AEE6E17-A17C-D4B2-C86A-966F5C3977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BEEBCD0-7C16-D8CD-216B-2CB795365C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5FCDAAA-851F-A850-9512-A6B4644A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C3D44EFF-47EE-089C-DC87-CAA987A8D0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FF10533-ECEA-965D-D8DD-7514EC46F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FCF6534-CF42-CBF7-E8EC-1B5A94706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3F8DB9D8-2A11-20BD-C581-F4ED24D6B5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58B7D83A-6DCD-3F4D-3AC8-AC9DBF95AC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86881F4A-4AFA-8B47-C09A-5EE301C17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BB803E3-3A1F-833C-4ED2-1DABA9A00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474032FE-442A-FBE5-6DBA-1BB7386EF5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E6924B0-AF6A-D28F-E4DA-D06F1F0585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BA8756E-6F25-6370-1149-6B5FDE2114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57062147-6E42-E31A-732C-08DDD94BFB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2C52501-E902-482D-A179-7118E61BFA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96E2EEF-2F9B-CEE1-6885-640208F50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0D984CD0-69E3-5A7F-F8CB-A2D48A89D03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22E04C62-8794-4D07-7B56-DA2914C88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5631AC0A-46C2-F3EC-B973-ECBAE4385D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2B353704-A98F-4091-B60F-7E30A8179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807A13F4-A974-F9D7-42FC-EA7FC83E5B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D8A377-10CA-A4F2-1065-EAFC7D9C9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A0FAF5C-6B40-E4A1-D20B-F2E8C33462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5822A59B-0B9D-45C5-6068-F69FC5C39C7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8269255-5E5F-AA81-07B8-2F1841219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24207FF-D8E9-01B1-88B2-1FC646BE77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246376D9-B30D-3534-8DB7-04B4F85213A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F5E91443-8E35-53B1-6BC6-86DE4B3C3B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7261548-26C7-F698-7E0A-30438AA48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2008-12-26T16:53:47Z</dcterms:created>
  <dcterms:modified xsi:type="dcterms:W3CDTF">2024-10-09T00:48:30Z</dcterms:modified>
</cp:coreProperties>
</file>