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go1.JPG"/>
          <p:cNvPicPr>
            <a:picLocks noChangeAspect="1"/>
          </p:cNvPicPr>
          <p:nvPr userDrawn="1"/>
        </p:nvPicPr>
        <p:blipFill>
          <a:blip r:embed="rId14" cstate="print">
            <a:clrChange>
              <a:clrFrom>
                <a:srgbClr val="0DAD05"/>
              </a:clrFrom>
              <a:clrTo>
                <a:srgbClr val="0DAD0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"/>
            <a:ext cx="2828818" cy="16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 userDrawn="1"/>
        </p:nvSpPr>
        <p:spPr>
          <a:xfrm rot="18490295">
            <a:off x="5374787" y="4503614"/>
            <a:ext cx="43749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Fangsong Std R" pitchFamily="18" charset="-128"/>
                <a:ea typeface="Adobe Fangsong Std R" pitchFamily="18" charset="-128"/>
              </a:rPr>
              <a:t>Simco Soda Fountains</a:t>
            </a:r>
            <a:endParaRPr 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Adobe Fangsong Std R" pitchFamily="18" charset="-128"/>
              <a:ea typeface="Adobe Fangsong Std R" pitchFamily="18" charset="-128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488668"/>
            <a:ext cx="3238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dobe Fangsong Std R" pitchFamily="18" charset="-128"/>
                <a:ea typeface="Adobe Fangsong Std R" pitchFamily="18" charset="-128"/>
              </a:rPr>
              <a:t>Simco Soda Fountain  © 2014</a:t>
            </a:r>
            <a:endParaRPr lang="en-US" dirty="0">
              <a:solidFill>
                <a:schemeClr val="bg1"/>
              </a:solidFill>
              <a:latin typeface="Adobe Fangsong Std R" pitchFamily="18" charset="-128"/>
              <a:ea typeface="Adobe Fangsong Std R" pitchFamily="18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0" y="1905000"/>
            <a:ext cx="5707396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Adobe Garamond Pro" pitchFamily="18" charset="0"/>
              </a:rPr>
              <a:t>Discussion </a:t>
            </a:r>
          </a:p>
          <a:p>
            <a:pPr algn="ctr"/>
            <a:r>
              <a:rPr lang="en-US" sz="6000" dirty="0" smtClean="0">
                <a:solidFill>
                  <a:schemeClr val="bg1"/>
                </a:solidFill>
                <a:latin typeface="Adobe Garamond Pro" pitchFamily="18" charset="0"/>
              </a:rPr>
              <a:t>on</a:t>
            </a:r>
          </a:p>
          <a:p>
            <a:pPr algn="ctr"/>
            <a:r>
              <a:rPr lang="en-US" sz="6000" dirty="0" smtClean="0">
                <a:solidFill>
                  <a:schemeClr val="bg1"/>
                </a:solidFill>
                <a:latin typeface="Adobe Garamond Pro" pitchFamily="18" charset="0"/>
              </a:rPr>
              <a:t>Soda pub machine</a:t>
            </a:r>
            <a:endParaRPr lang="en-US" sz="6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1676400"/>
            <a:ext cx="7924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dobe Garamond Pro" pitchFamily="18" charset="0"/>
              </a:rPr>
              <a:t>Soda pub machine, soda pub machine manufacturer, soda hub machine manufacturer in India</a:t>
            </a:r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  <a:latin typeface="Adobe Garamond Pro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2514600"/>
            <a:ext cx="7162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dobe Garamond Pro" pitchFamily="18" charset="0"/>
              </a:rPr>
              <a:t>Simco Fountains are manufacturer and suppliers of soda pub machine, soda hub machine, soda vending machine, soda dispenser machine, soda fountain machine and soda shop machine from Rajkot, Gujarat, India.</a:t>
            </a:r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  <a:latin typeface="Adobe Garamond Pro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9600" y="3858161"/>
            <a:ext cx="5943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dobe Garamond Pro" pitchFamily="18" charset="0"/>
              </a:rPr>
              <a:t>Soda pub machine manufacturer, soda pub machine, soda hub machine, soda hub machine manufacturer in India, soda dispenser machine, soda fountain machine, soda shop and soda machine in India.</a:t>
            </a:r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  <a:latin typeface="Adobe Garamond Pro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33800" y="533400"/>
            <a:ext cx="33556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dobe Garamond Pro" pitchFamily="18" charset="0"/>
              </a:rPr>
              <a:t>Soda Pub Machine</a:t>
            </a:r>
            <a:endParaRPr lang="en-US" sz="3200" b="1" dirty="0">
              <a:solidFill>
                <a:schemeClr val="bg1"/>
              </a:solidFill>
              <a:latin typeface="Adobe Garamond Pro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0" y="1295400"/>
            <a:ext cx="16818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C000"/>
                </a:solidFill>
                <a:latin typeface="Adobe Fangsong Std R" pitchFamily="18" charset="-128"/>
                <a:ea typeface="Adobe Fangsong Std R" pitchFamily="18" charset="-128"/>
              </a:rPr>
              <a:t>Description::</a:t>
            </a:r>
            <a:endParaRPr lang="en-US" sz="2000" dirty="0">
              <a:solidFill>
                <a:srgbClr val="FFC000"/>
              </a:solidFill>
              <a:latin typeface="Adobe Fangsong Std R" pitchFamily="18" charset="-128"/>
              <a:ea typeface="Adobe Fangsong Std R" pitchFamily="18" charset="-128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143000" y="2590800"/>
          <a:ext cx="6096000" cy="11887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438400"/>
                <a:gridCol w="3657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dobe Garamond Pro" pitchFamily="18" charset="0"/>
                          <a:ea typeface="Adobe Fangsong Std R" pitchFamily="18" charset="-128"/>
                        </a:rPr>
                        <a:t>Power Consumption:</a:t>
                      </a:r>
                      <a:endParaRPr lang="en-US" sz="2000" dirty="0">
                        <a:solidFill>
                          <a:schemeClr val="bg1"/>
                        </a:solidFill>
                        <a:latin typeface="Adobe Garamond Pro" pitchFamily="18" charset="0"/>
                        <a:ea typeface="Adobe Fangsong Std R" pitchFamily="18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1275 watts</a:t>
                      </a:r>
                      <a:endParaRPr lang="en-US" b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Adobe Garamond Pro" pitchFamily="18" charset="0"/>
                          <a:ea typeface="Adobe Fangsong Std R" pitchFamily="18" charset="-128"/>
                        </a:rPr>
                        <a:t>Cooling capacity:</a:t>
                      </a:r>
                      <a:endParaRPr lang="en-US" sz="2000" dirty="0">
                        <a:solidFill>
                          <a:schemeClr val="bg1"/>
                        </a:solidFill>
                        <a:latin typeface="Adobe Garamond Pro" pitchFamily="18" charset="0"/>
                        <a:ea typeface="Adobe Fangsong Std R" pitchFamily="18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2200 glasses/Day</a:t>
                      </a:r>
                      <a:endParaRPr lang="en-US" b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2000" dirty="0" smtClean="0">
                          <a:solidFill>
                            <a:schemeClr val="bg1"/>
                          </a:solidFill>
                          <a:latin typeface="Adobe Garamond Pro" pitchFamily="18" charset="0"/>
                          <a:ea typeface="Adobe Fangsong Std R" pitchFamily="18" charset="-128"/>
                        </a:rPr>
                        <a:t>Size (L x w x h) :</a:t>
                      </a:r>
                      <a:endParaRPr lang="en-US" sz="2000" dirty="0">
                        <a:solidFill>
                          <a:schemeClr val="bg1"/>
                        </a:solidFill>
                        <a:latin typeface="Adobe Garamond Pro" pitchFamily="18" charset="0"/>
                        <a:ea typeface="Adobe Fangsong Std R" pitchFamily="18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39 x 33 x 34(inch)</a:t>
                      </a:r>
                      <a:endParaRPr lang="en-US" b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209800" y="1676400"/>
            <a:ext cx="3352800" cy="3767554"/>
            <a:chOff x="2209800" y="1676400"/>
            <a:chExt cx="3352800" cy="3767554"/>
          </a:xfrm>
        </p:grpSpPr>
        <p:pic>
          <p:nvPicPr>
            <p:cNvPr id="4" name="Picture 3" descr="soda pub machine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09800" y="1676400"/>
              <a:ext cx="3352800" cy="335280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2971800" y="5105400"/>
              <a:ext cx="177022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dobe Garamond Pro" pitchFamily="18" charset="0"/>
                </a:rPr>
                <a:t>Soda Pub Machine</a:t>
              </a:r>
              <a:endParaRPr lang="en-US" sz="1600" b="1" dirty="0">
                <a:solidFill>
                  <a:schemeClr val="bg1"/>
                </a:solidFill>
                <a:latin typeface="Adobe Garamond Pro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0" y="990600"/>
            <a:ext cx="25010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Contact us</a:t>
            </a:r>
            <a:endParaRPr lang="en-US" sz="3200" b="1" dirty="0">
              <a:solidFill>
                <a:schemeClr val="accent6">
                  <a:lumMod val="75000"/>
                </a:schemeClr>
              </a:solidFill>
              <a:latin typeface="Bookman Old Style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09600" y="2448560"/>
          <a:ext cx="6629400" cy="212344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2057400"/>
                <a:gridCol w="457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accent3"/>
                          </a:solidFill>
                          <a:latin typeface="Bookman Old Style" pitchFamily="18" charset="0"/>
                        </a:rPr>
                        <a:t>Contact name</a:t>
                      </a:r>
                      <a:endParaRPr lang="en-US" sz="1800" b="1" dirty="0">
                        <a:solidFill>
                          <a:schemeClr val="accent3"/>
                        </a:solidFill>
                        <a:latin typeface="Bookman Old Style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Bookman Old Style" pitchFamily="18" charset="0"/>
                        </a:rPr>
                        <a:t>Kaushik Mirani</a:t>
                      </a:r>
                      <a:endParaRPr lang="en-US" sz="1800" b="0" i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Bookman Old Style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accent3"/>
                          </a:solidFill>
                          <a:latin typeface="Bookman Old Style" pitchFamily="18" charset="0"/>
                        </a:rPr>
                        <a:t>Mobile</a:t>
                      </a:r>
                      <a:r>
                        <a:rPr lang="en-US" sz="1800" b="1" baseline="0" dirty="0" smtClean="0">
                          <a:solidFill>
                            <a:schemeClr val="accent3"/>
                          </a:solidFill>
                          <a:latin typeface="Bookman Old Style" pitchFamily="18" charset="0"/>
                        </a:rPr>
                        <a:t> Number</a:t>
                      </a:r>
                      <a:endParaRPr lang="en-US" sz="1800" b="1" dirty="0">
                        <a:solidFill>
                          <a:schemeClr val="accent3"/>
                        </a:solidFill>
                        <a:latin typeface="Bookman Old Style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Bookman Old Style" pitchFamily="18" charset="0"/>
                        </a:rPr>
                        <a:t>(+91)-9825959600 / 9998014999</a:t>
                      </a:r>
                      <a:endParaRPr lang="en-US" sz="1800" b="0" i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Bookman Old Style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accent3"/>
                          </a:solidFill>
                          <a:latin typeface="Bookman Old Style" pitchFamily="18" charset="0"/>
                        </a:rPr>
                        <a:t>Address</a:t>
                      </a:r>
                      <a:endParaRPr lang="en-US" sz="1800" b="1" dirty="0">
                        <a:solidFill>
                          <a:schemeClr val="accent3"/>
                        </a:solidFill>
                        <a:latin typeface="Bookman Old Style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Bookman Old Style" pitchFamily="18" charset="0"/>
                        </a:rPr>
                        <a:t>Kewdavadi Main Road, Opp. Sapana Soda, Rajkot - 360004 (Gujarat)</a:t>
                      </a:r>
                      <a:endParaRPr lang="en-US" sz="1800" b="0" i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Bookman Old Style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accent3"/>
                          </a:solidFill>
                          <a:latin typeface="Bookman Old Style" pitchFamily="18" charset="0"/>
                        </a:rPr>
                        <a:t>Email-ID</a:t>
                      </a:r>
                      <a:endParaRPr lang="en-US" sz="1800" b="1" dirty="0">
                        <a:solidFill>
                          <a:schemeClr val="accent3"/>
                        </a:solidFill>
                        <a:latin typeface="Bookman Old Style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ookman Old Style" pitchFamily="18" charset="0"/>
                          <a:hlinkClick r:id=""/>
                        </a:rPr>
                        <a:t>info@sodafountains.in</a:t>
                      </a:r>
                      <a:endParaRPr lang="en-US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Bookman Old Style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accent3"/>
                          </a:solidFill>
                          <a:latin typeface="Bookman Old Style" pitchFamily="18" charset="0"/>
                        </a:rPr>
                        <a:t>Website</a:t>
                      </a:r>
                      <a:endParaRPr lang="en-US" sz="1800" b="1" dirty="0">
                        <a:solidFill>
                          <a:schemeClr val="accent3"/>
                        </a:solidFill>
                        <a:latin typeface="Bookman Old Style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ookman Old Style" pitchFamily="18" charset="0"/>
                          <a:hlinkClick r:id=""/>
                        </a:rPr>
                        <a:t>http://www.sodashopmachine.co.in/</a:t>
                      </a:r>
                      <a:endParaRPr lang="en-US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Bookman Old Style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99700" y="1764268"/>
            <a:ext cx="410529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60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ambria" pitchFamily="18" charset="0"/>
              </a:rPr>
              <a:t>Thank You	</a:t>
            </a:r>
            <a:endParaRPr lang="en-US" sz="60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90600" y="3207603"/>
            <a:ext cx="670664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48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ambria" pitchFamily="18" charset="0"/>
              </a:rPr>
              <a:t>Simco Soda Fountains</a:t>
            </a:r>
            <a:endParaRPr lang="en-US" sz="4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168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AMT002</cp:lastModifiedBy>
  <cp:revision>5</cp:revision>
  <dcterms:created xsi:type="dcterms:W3CDTF">2006-08-16T00:00:00Z</dcterms:created>
  <dcterms:modified xsi:type="dcterms:W3CDTF">2014-08-08T05:52:41Z</dcterms:modified>
</cp:coreProperties>
</file>