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547" r:id="rId3"/>
    <p:sldId id="2548" r:id="rId4"/>
    <p:sldId id="2549" r:id="rId5"/>
    <p:sldId id="2550" r:id="rId6"/>
    <p:sldId id="2551" r:id="rId7"/>
    <p:sldId id="255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37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10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604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52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05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099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70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5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41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844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3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942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4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여호와를 경외하며 그의 길을 걷는 자마다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1544984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네 손이 수고한 대로 먹을 것이라 네가 복되고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형통하리로다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232665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집 안방에 있는 네 아내는 결실한 포도나무 같으며 네 식탁에 둘러 앉은 자식들은 어린 감람나무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227287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여호와를 경외하는 자는 이같이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3419323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시온에서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주실지어다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평생에 예루살렘의 번영을 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265477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자식의 자식을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이스라엘에게 평강이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3397066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76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2024-01-21T09:16:50Z</dcterms:modified>
</cp:coreProperties>
</file>