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21A9B1-5FE6-8AE3-FFFA-70BE44BD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BDD2F3-A9C4-41D6-AA55-F645D87CFBF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03614-111E-3B4F-BB98-84B9351AB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A3AEEE-94B6-A0E5-8E12-300BC4848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20EA8-E497-4CAC-9FF1-9AB00267013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68257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560FFF-2649-CBD6-9433-C43002C26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3CBE26-8D01-4E16-A748-61956C8B794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D6C3A-9170-4FE5-2BC1-8AC71C24E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6D9972-3B71-5E39-582B-C0EB48B11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A29E6-B4FA-4C60-8BEA-E3104F3E10F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51045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08F9F-C43B-F8CC-91E2-177DC9496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4A54B9-2DE2-4275-9F38-E5F3AAAD410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A68D1-7FD0-CAE0-C09B-8DC867A24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F6CAA-8BFF-EFF2-44F4-31493C581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0224D-F8B9-4A5A-BA2B-506CD274F73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81196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FCD5A-C7B5-E118-E4D6-895C25137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62E3B3-6681-47E7-9909-8426D674AA6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990F6-7C18-BD19-A144-73056FED2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5AF47-8768-127A-2125-655FDBC6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32D46-5096-4BE3-A25F-AB5A44CA577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14144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31E4D-32F9-98ED-2F49-32AC4BCC5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A5B15B-7ED1-42AA-9CD3-A494F4F90B9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24A4C-76A8-E472-8F15-34AD08494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C939E7-8B2D-9F1F-856B-A5136650D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0660-3426-4497-8D76-1ECA35D5CFB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5374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CC429B4-47F2-5A97-2F6A-7FB9C256F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5364CB-DF65-43B7-B4F3-DEF3FDB19C7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41BE89C-A12E-E0D8-ACB9-75D6B68F5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C8F395E-ACE9-DADC-807A-A0F720B7E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BE9D6A-B3AD-462E-BF03-C9C0502ADB6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12502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0C704C7-0F72-FC0D-B494-5283FDDF5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D672B-0D1B-45BC-9D6C-FFAD307B26D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913ED40-973E-F396-CBE8-3C79FA46A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C75AB04-CF01-5A5D-02B1-A4FAE3EDB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1E6C8-2FE3-476F-9F31-B8C169727B0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8639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9A3B341-5A9E-2549-CE32-D5F9300B3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F3C630-E585-48E5-A862-2126A42C0C6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791F1AE-3DD3-E21D-266F-A4A689FC1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9DE5B9-47D6-40C5-A51E-ADA1BF09F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99D5F-8911-4DBB-BB7D-956C3E0944C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71461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F550F94-599F-176A-9751-BFD09183C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002BE6-E4B6-4515-A3F7-BCF83A65C43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B78DD2F-5466-F782-51B7-385A4D36E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E604DB-9EE4-286C-FBED-56102888A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047A9-8C86-4B22-9A8F-0CE504446A8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94836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3DC5C44-4F76-F00B-DC61-FBC0B775C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167BF1-D30F-44D3-9C28-331D67FCEA7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3B8ADEC-A6D2-CD09-00D1-A282FC882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98E4D0B-0541-3B23-EC97-83FEDCD7E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CBCBC-09A8-4AA2-99DA-58558D47C45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91758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6E5E4B5-B29A-3F18-C942-49F1D43CA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22A742-7379-4299-9858-FC13397EE99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422C503-CED8-8B8E-BB57-2CF1B5B7E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239DEF-5F28-E8D9-7D3F-A6D1E6A48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1CF0F1-BC1C-4AFF-BECE-0A3A5858028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28614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62E9B15-FBEB-3434-DFEE-F0882E9825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DFB6DB1-3775-6D7F-1BF5-789A2DF703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5B7E3-5D35-5D0E-2023-963C0896D3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9C46DF9-11D7-42CF-832D-71BFA93179A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28DAFA-5CA6-591C-99FD-EAF0B7B9BF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BB95F-7353-50AB-F2DC-A9FA91E77E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CF4DD63-6BCC-4433-838C-C234F987481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57F38E2-6533-64A6-2B76-978712E292F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1D65289-7927-438C-AC04-8C137215F0FA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10" Type="http://schemas.openxmlformats.org/officeDocument/2006/relationships/slide" Target="slide6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10" Type="http://schemas.openxmlformats.org/officeDocument/2006/relationships/slide" Target="slide6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10" Type="http://schemas.openxmlformats.org/officeDocument/2006/relationships/slide" Target="slide6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10" Type="http://schemas.openxmlformats.org/officeDocument/2006/relationships/slide" Target="slide6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3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5.xml"/><Relationship Id="rId10" Type="http://schemas.openxmlformats.org/officeDocument/2006/relationships/image" Target="../media/image7.png"/><Relationship Id="rId4" Type="http://schemas.openxmlformats.org/officeDocument/2006/relationships/slide" Target="slide4.xml"/><Relationship Id="rId9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10" Type="http://schemas.openxmlformats.org/officeDocument/2006/relationships/slide" Target="slide6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3">
            <a:extLst>
              <a:ext uri="{FF2B5EF4-FFF2-40B4-BE49-F238E27FC236}">
                <a16:creationId xmlns:a16="http://schemas.microsoft.com/office/drawing/2014/main" id="{508C7F57-1C18-8AA8-F5EE-5F6FBECE9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EF1F71C9-7626-FBA6-A17F-EFD219447386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2067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12FA4771-21C3-F25B-9EB0-A9E3EC1C1C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8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07C1F10C-CECA-7163-9F91-2F301972B3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5E47A595-A664-BA86-AC58-497D888C941D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206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8B095AE-6D4D-4628-C386-0436B159B7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6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C6162C2A-C772-4EEE-979A-AC206DC0A0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439ACD92-63EF-E6EA-2827-7AB9031A8789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206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3DF0733-B306-E851-D6AA-16775051E9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4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47DCCE77-3206-2A98-A83E-31FA658F68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DBD5ABBB-6411-FB08-EAF5-2D104FBD68C3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2061" name="Picture 15">
              <a:extLst>
                <a:ext uri="{FF2B5EF4-FFF2-40B4-BE49-F238E27FC236}">
                  <a16:creationId xmlns:a16="http://schemas.microsoft.com/office/drawing/2014/main" id="{8EFE2DA3-461D-2E4B-AC33-D2B343596B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D2C0843D-86EC-2470-F60C-93DD5884D1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9C255707-1906-D26A-5C32-7F2BDC0EE559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2059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B2CFD5CB-D7F1-B22F-FB56-ABE778430E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38734A91-0A80-5E5C-03BB-091C104FAF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2056" name="Group 20">
            <a:extLst>
              <a:ext uri="{FF2B5EF4-FFF2-40B4-BE49-F238E27FC236}">
                <a16:creationId xmlns:a16="http://schemas.microsoft.com/office/drawing/2014/main" id="{062D0A36-04A0-40DC-9955-AF3E8273705D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2057" name="Picture 21">
              <a:hlinkClick r:id="" action="ppaction://noaction"/>
              <a:extLst>
                <a:ext uri="{FF2B5EF4-FFF2-40B4-BE49-F238E27FC236}">
                  <a16:creationId xmlns:a16="http://schemas.microsoft.com/office/drawing/2014/main" id="{8CD86DC5-BDCB-42A5-5279-98D34084E0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3204CC3A-22F7-1F3C-44FA-20E1979234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3">
            <a:extLst>
              <a:ext uri="{FF2B5EF4-FFF2-40B4-BE49-F238E27FC236}">
                <a16:creationId xmlns:a16="http://schemas.microsoft.com/office/drawing/2014/main" id="{E18EE699-0EA9-EBDB-2911-F5B60745E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15872EC9-0579-10DC-61DC-D7EC6EAAF5E5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3091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B3269E49-3282-B4F3-4C42-3FDC3E4C7B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9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B0047805-53BA-EF3F-3D29-85CF8A92A1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CE15EE07-5335-216E-29C9-76FE1AA14389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308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C57BB84-9ED9-157C-AA3F-CEB869A923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90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808A87AF-16A1-DC7E-BAE8-D6035C32FE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ACFC677E-6B2E-7387-E7F2-356E35F998E4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308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30F888A-5314-F99A-7577-0DC7E0F502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8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D12331D2-8593-0816-D98F-4B890BC674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6918148F-3F2B-A6C0-D164-CF3159C20C2C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3085" name="Picture 15">
              <a:extLst>
                <a:ext uri="{FF2B5EF4-FFF2-40B4-BE49-F238E27FC236}">
                  <a16:creationId xmlns:a16="http://schemas.microsoft.com/office/drawing/2014/main" id="{9919DE97-AED0-E3EB-D89A-6A5773EA6C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46627AE8-F1DE-E49D-CA2A-8E9B2602D3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1E73610A-817C-7A25-C5D0-2F52F20F9A8B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3083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7A961509-1CAD-DD14-DF9C-4C4C1FE711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04DB8E30-9C8F-E2A6-3AEC-C7D7D9B590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3080" name="Group 20">
            <a:extLst>
              <a:ext uri="{FF2B5EF4-FFF2-40B4-BE49-F238E27FC236}">
                <a16:creationId xmlns:a16="http://schemas.microsoft.com/office/drawing/2014/main" id="{BCF72CD3-4A55-9CC2-0412-7EDF184A3554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3081" name="Picture 21">
              <a:hlinkClick r:id="" action="ppaction://noaction"/>
              <a:extLst>
                <a:ext uri="{FF2B5EF4-FFF2-40B4-BE49-F238E27FC236}">
                  <a16:creationId xmlns:a16="http://schemas.microsoft.com/office/drawing/2014/main" id="{5B57D7D6-CF43-EAB1-268C-9BCA3C9D64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E6A023B0-63FC-A7A5-7E03-6449F8A78E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3">
            <a:extLst>
              <a:ext uri="{FF2B5EF4-FFF2-40B4-BE49-F238E27FC236}">
                <a16:creationId xmlns:a16="http://schemas.microsoft.com/office/drawing/2014/main" id="{79E80FDE-5D9D-9D81-E3E8-1C983089A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AF5F9526-AFE7-DCFA-C2AF-54B65606CD10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4115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86E774D7-8C8D-3391-91A6-858D1F7516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C4CADBF0-0A55-39CD-DAE0-1BB7947FD9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6DB0D768-230A-F4B1-C107-14E82879AFEA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411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044E69A-33CE-AB87-311A-C1F6A3839C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4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D4EACE84-18FE-E76E-8C3D-8F3B92DB5B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B8484DE8-BA98-4214-0042-ACC5B0835F88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411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C00FC20-2FE4-0195-F8C5-B635768C11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2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AA2DFF64-221D-8841-8084-3548EA506B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81792AB6-BD90-D287-71BE-198B9325E707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4109" name="Picture 15">
              <a:extLst>
                <a:ext uri="{FF2B5EF4-FFF2-40B4-BE49-F238E27FC236}">
                  <a16:creationId xmlns:a16="http://schemas.microsoft.com/office/drawing/2014/main" id="{7C24FDFC-B3BA-F8CF-6AF3-0F86B53E55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BE3A2261-8498-F6D7-88F8-2A2BD0D770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C55D542A-8B8A-3192-30B4-4C5A257CBEFF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4107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19F55554-20F7-AED9-0466-8C7391BBA8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FF5B883F-B98C-4DF6-CFED-0B0EBAA7D1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4104" name="Group 20">
            <a:extLst>
              <a:ext uri="{FF2B5EF4-FFF2-40B4-BE49-F238E27FC236}">
                <a16:creationId xmlns:a16="http://schemas.microsoft.com/office/drawing/2014/main" id="{1FCC138D-3254-B476-6E49-1AC82FF1360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4105" name="Picture 21">
              <a:hlinkClick r:id="" action="ppaction://noaction"/>
              <a:extLst>
                <a:ext uri="{FF2B5EF4-FFF2-40B4-BE49-F238E27FC236}">
                  <a16:creationId xmlns:a16="http://schemas.microsoft.com/office/drawing/2014/main" id="{195432F6-8022-CD93-842B-BB0760BE99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21A5031C-FC53-AE95-2775-65400B2830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3">
            <a:extLst>
              <a:ext uri="{FF2B5EF4-FFF2-40B4-BE49-F238E27FC236}">
                <a16:creationId xmlns:a16="http://schemas.microsoft.com/office/drawing/2014/main" id="{CB4A27C6-F414-A6B1-1F85-B8713CA21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9FCD1FF9-CE99-B1FF-9349-9C03F3DC96DD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5139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4B67053E-0418-94C2-BF08-73386DCEBE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4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7FF8FFEA-4857-BA7B-F521-96ECA7E0FE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E53592B6-1893-838D-5C30-75A6B4BD8E80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513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5BA67B6-E2ED-6A0F-0BE4-EAB42BE062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8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89D58031-78C4-E485-0FC0-F3B012E84F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AE3943F4-DCA6-46EC-C2DD-E4EC5696E4F2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513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AAB4B41-585F-E645-A65D-8928D32823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6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2F4FCC23-D6AA-8D0A-8062-21EC61BAA1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B27D9842-32EC-C97D-F69A-2EA746F80E6F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5133" name="Picture 15">
              <a:extLst>
                <a:ext uri="{FF2B5EF4-FFF2-40B4-BE49-F238E27FC236}">
                  <a16:creationId xmlns:a16="http://schemas.microsoft.com/office/drawing/2014/main" id="{569AD9D2-5128-091F-6977-D3904DA69F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DEE908D0-440C-5707-B467-9E1ED5C157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7EC9089D-243C-5CC8-3782-2A54945B35F9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5131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02868CE5-41E2-19FB-E25C-838E1771C8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79149E41-B780-54CC-A020-7B69D45299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5128" name="Group 20">
            <a:extLst>
              <a:ext uri="{FF2B5EF4-FFF2-40B4-BE49-F238E27FC236}">
                <a16:creationId xmlns:a16="http://schemas.microsoft.com/office/drawing/2014/main" id="{CDD587A6-00CE-A6A0-2561-2218C512D1CD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5129" name="Picture 21">
              <a:hlinkClick r:id="" action="ppaction://noaction"/>
              <a:extLst>
                <a:ext uri="{FF2B5EF4-FFF2-40B4-BE49-F238E27FC236}">
                  <a16:creationId xmlns:a16="http://schemas.microsoft.com/office/drawing/2014/main" id="{63246999-4558-92EC-3784-377C822916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F3D7D033-FA6C-8D5B-9A3E-89682AB501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5">
            <a:extLst>
              <a:ext uri="{FF2B5EF4-FFF2-40B4-BE49-F238E27FC236}">
                <a16:creationId xmlns:a16="http://schemas.microsoft.com/office/drawing/2014/main" id="{AB9E4FA3-8CEC-35B4-193D-89CB2092A524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6163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26BD7ADA-0CB0-3497-9611-1371ADB245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A51ACD3-3B91-B06C-605C-6D98E7E73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7" name="Group 8">
            <a:extLst>
              <a:ext uri="{FF2B5EF4-FFF2-40B4-BE49-F238E27FC236}">
                <a16:creationId xmlns:a16="http://schemas.microsoft.com/office/drawing/2014/main" id="{028EC950-CD27-AB3B-EAD5-F402F83B6023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6161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C298847E-3A7C-DE5E-2AFF-B28A3B9D57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07B797E-6F67-C41A-A587-71C2EAE159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11">
            <a:extLst>
              <a:ext uri="{FF2B5EF4-FFF2-40B4-BE49-F238E27FC236}">
                <a16:creationId xmlns:a16="http://schemas.microsoft.com/office/drawing/2014/main" id="{8F6FE02A-108C-249A-9E3B-F7B491EE2B25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6159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143457EF-B66B-F197-B810-27A57C6073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B191989-6F64-4425-4E4A-38E69F3823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4">
            <a:extLst>
              <a:ext uri="{FF2B5EF4-FFF2-40B4-BE49-F238E27FC236}">
                <a16:creationId xmlns:a16="http://schemas.microsoft.com/office/drawing/2014/main" id="{D4506D0C-EBB5-D33B-2CEF-4AFD9A42C7E4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6157" name="Picture 15">
              <a:extLst>
                <a:ext uri="{FF2B5EF4-FFF2-40B4-BE49-F238E27FC236}">
                  <a16:creationId xmlns:a16="http://schemas.microsoft.com/office/drawing/2014/main" id="{DC22C897-ECE6-FAB1-82C2-61905686CC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F7AFF99-8EEF-3544-AC5F-C0EE88DC91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0" name="Group 17">
            <a:extLst>
              <a:ext uri="{FF2B5EF4-FFF2-40B4-BE49-F238E27FC236}">
                <a16:creationId xmlns:a16="http://schemas.microsoft.com/office/drawing/2014/main" id="{003224B8-8ECF-8181-F1EC-774C787E126A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6155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222E95B4-FC68-92EC-36BC-0F9DBD204C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69277500-CEE3-DACC-989E-03E2ACCF10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6151" name="Group 20">
            <a:extLst>
              <a:ext uri="{FF2B5EF4-FFF2-40B4-BE49-F238E27FC236}">
                <a16:creationId xmlns:a16="http://schemas.microsoft.com/office/drawing/2014/main" id="{8F7D3DB1-6887-8083-0A46-21BFC1A1B81C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6153" name="Picture 21">
              <a:hlinkClick r:id="" action="ppaction://noaction"/>
              <a:extLst>
                <a:ext uri="{FF2B5EF4-FFF2-40B4-BE49-F238E27FC236}">
                  <a16:creationId xmlns:a16="http://schemas.microsoft.com/office/drawing/2014/main" id="{207DE5BD-79CA-E6D2-2B91-D6470D3B35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22">
              <a:hlinkClick r:id="rId9" action="ppaction://hlinksldjump"/>
              <a:extLst>
                <a:ext uri="{FF2B5EF4-FFF2-40B4-BE49-F238E27FC236}">
                  <a16:creationId xmlns:a16="http://schemas.microsoft.com/office/drawing/2014/main" id="{EEC1090F-5D5C-CB60-804B-9365178B7E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  <p:pic>
        <p:nvPicPr>
          <p:cNvPr id="6152" name="Picture 41">
            <a:extLst>
              <a:ext uri="{FF2B5EF4-FFF2-40B4-BE49-F238E27FC236}">
                <a16:creationId xmlns:a16="http://schemas.microsoft.com/office/drawing/2014/main" id="{E9A54397-381E-B069-CD44-50AF94956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3">
            <a:extLst>
              <a:ext uri="{FF2B5EF4-FFF2-40B4-BE49-F238E27FC236}">
                <a16:creationId xmlns:a16="http://schemas.microsoft.com/office/drawing/2014/main" id="{B0E108A2-0C20-FA4E-69AC-F59B92CF3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5BABF264-4D04-CC9A-3EA3-A0FD26D34F83}"/>
              </a:ext>
            </a:extLst>
          </p:cNvPr>
          <p:cNvGrpSpPr>
            <a:grpSpLocks/>
          </p:cNvGrpSpPr>
          <p:nvPr/>
        </p:nvGrpSpPr>
        <p:grpSpPr bwMode="auto">
          <a:xfrm>
            <a:off x="9128125" y="6310313"/>
            <a:ext cx="423863" cy="431800"/>
            <a:chOff x="5289" y="3975"/>
            <a:chExt cx="267" cy="272"/>
          </a:xfrm>
        </p:grpSpPr>
        <p:pic>
          <p:nvPicPr>
            <p:cNvPr id="7187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2C8F568C-036C-107A-D172-FA57A159F2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8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B2087E48-BD5C-828A-F730-BBD45787B2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EDF45BD0-7E33-3A68-06F7-8D531F55BAEC}"/>
              </a:ext>
            </a:extLst>
          </p:cNvPr>
          <p:cNvGrpSpPr>
            <a:grpSpLocks/>
          </p:cNvGrpSpPr>
          <p:nvPr/>
        </p:nvGrpSpPr>
        <p:grpSpPr bwMode="auto">
          <a:xfrm>
            <a:off x="8693150" y="6310313"/>
            <a:ext cx="423863" cy="431800"/>
            <a:chOff x="5289" y="3975"/>
            <a:chExt cx="267" cy="272"/>
          </a:xfrm>
        </p:grpSpPr>
        <p:pic>
          <p:nvPicPr>
            <p:cNvPr id="718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AB13ADB-44FA-2163-DE74-41CAAD9F99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6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BFCA8162-BD53-CC8A-2902-BB3B86C091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DE5837DB-879D-A184-997B-F571D7ED8696}"/>
              </a:ext>
            </a:extLst>
          </p:cNvPr>
          <p:cNvGrpSpPr>
            <a:grpSpLocks/>
          </p:cNvGrpSpPr>
          <p:nvPr/>
        </p:nvGrpSpPr>
        <p:grpSpPr bwMode="auto">
          <a:xfrm>
            <a:off x="8258175" y="6310313"/>
            <a:ext cx="423863" cy="431800"/>
            <a:chOff x="5289" y="3975"/>
            <a:chExt cx="267" cy="272"/>
          </a:xfrm>
        </p:grpSpPr>
        <p:pic>
          <p:nvPicPr>
            <p:cNvPr id="718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0BFD60B-A312-1691-BCF2-0932805B6C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4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18481BB2-5DCE-D782-9045-2F2341E3CC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ED931436-49E4-DBB7-F1EC-35C6EF7A1197}"/>
              </a:ext>
            </a:extLst>
          </p:cNvPr>
          <p:cNvGrpSpPr>
            <a:grpSpLocks/>
          </p:cNvGrpSpPr>
          <p:nvPr/>
        </p:nvGrpSpPr>
        <p:grpSpPr bwMode="auto">
          <a:xfrm>
            <a:off x="7824788" y="6310313"/>
            <a:ext cx="423862" cy="431800"/>
            <a:chOff x="5289" y="3975"/>
            <a:chExt cx="267" cy="272"/>
          </a:xfrm>
        </p:grpSpPr>
        <p:pic>
          <p:nvPicPr>
            <p:cNvPr id="7181" name="Picture 15">
              <a:extLst>
                <a:ext uri="{FF2B5EF4-FFF2-40B4-BE49-F238E27FC236}">
                  <a16:creationId xmlns:a16="http://schemas.microsoft.com/office/drawing/2014/main" id="{F4D1CF0E-5E15-6895-A035-E195F75500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30C3472C-EE52-655C-C9DD-B50611484D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7175" name="Group 17">
            <a:extLst>
              <a:ext uri="{FF2B5EF4-FFF2-40B4-BE49-F238E27FC236}">
                <a16:creationId xmlns:a16="http://schemas.microsoft.com/office/drawing/2014/main" id="{83835567-BE28-41B8-F26E-45FBA0F99705}"/>
              </a:ext>
            </a:extLst>
          </p:cNvPr>
          <p:cNvGrpSpPr>
            <a:grpSpLocks/>
          </p:cNvGrpSpPr>
          <p:nvPr/>
        </p:nvGrpSpPr>
        <p:grpSpPr bwMode="auto">
          <a:xfrm>
            <a:off x="9561513" y="6308725"/>
            <a:ext cx="423862" cy="431800"/>
            <a:chOff x="5289" y="3975"/>
            <a:chExt cx="267" cy="272"/>
          </a:xfrm>
        </p:grpSpPr>
        <p:pic>
          <p:nvPicPr>
            <p:cNvPr id="7179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35A866C4-409C-43A7-4D65-5895DDC83A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D0075F91-76CD-64C4-2264-36B7825451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  <p:grpSp>
        <p:nvGrpSpPr>
          <p:cNvPr id="7176" name="Group 20">
            <a:extLst>
              <a:ext uri="{FF2B5EF4-FFF2-40B4-BE49-F238E27FC236}">
                <a16:creationId xmlns:a16="http://schemas.microsoft.com/office/drawing/2014/main" id="{620BCF14-A125-82D0-85DC-7F1E75A891C9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10313"/>
            <a:ext cx="423862" cy="431800"/>
            <a:chOff x="5289" y="3975"/>
            <a:chExt cx="267" cy="272"/>
          </a:xfrm>
        </p:grpSpPr>
        <p:pic>
          <p:nvPicPr>
            <p:cNvPr id="7177" name="Picture 21">
              <a:hlinkClick r:id="" action="ppaction://noaction"/>
              <a:extLst>
                <a:ext uri="{FF2B5EF4-FFF2-40B4-BE49-F238E27FC236}">
                  <a16:creationId xmlns:a16="http://schemas.microsoft.com/office/drawing/2014/main" id="{3D7F48C6-AF98-26D9-3AE5-435DDEB7B1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C399AA1C-CB98-3984-5D16-467BAE8F81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6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36</Words>
  <Application>Microsoft Office PowerPoint</Application>
  <PresentationFormat>와이드스크린</PresentationFormat>
  <Paragraphs>36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2008-11-24T12:26:03Z</dcterms:created>
  <dcterms:modified xsi:type="dcterms:W3CDTF">2024-10-09T00:39:13Z</dcterms:modified>
</cp:coreProperties>
</file>