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436" r:id="rId3"/>
    <p:sldId id="437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58.27972" units="1/cm"/>
          <inkml:channelProperty channel="Y" name="resolution" value="458.27972" units="1/cm"/>
          <inkml:channelProperty channel="F" name="resolution" value="0" units="1/cm"/>
          <inkml:channelProperty channel="T" name="resolution" value="1" units="1/dev"/>
        </inkml:channelProperties>
      </inkml:inkSource>
      <inkml:timestamp xml:id="ts0" timeString="2024-09-02T13:25:16.582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70C0"/>
    </inkml:brush>
    <inkml:brush xml:id="br2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14554 2438 4469 0,'-7'9'78'0,"0"3"60"0,0 1 47 0,-2 5 49 0,0 5-22 16,-1 1-10-16,-1 6-31 0,0 3-48 0,-2 4-38 16,0 6-57-16,0-2-10 0,-2 2-9 0,2 3 10 15,-2 0 10-15,1 0-17 0,-1 0-10 16,3-2-14-16,1-3 28 0,0-3-29 0,1-3-13 16,3-4-82-16,0-4-81 0,-1-3-57 0,1-6-91 15,2-2-39-15,-2-4-156 0,-1-4-81 0,0-2-116 16,-1-6-184-16,0 0 108 0</inkml:trace>
  <inkml:trace contextRef="#ctx0" brushRef="#br0" timeOffset="303.38">14184 2419 4731 0,'6'-31'66'0,"1"1"26"0,-1 3 67 15,2 3 48-15,4 0-20 0,1 1-28 16,4 0-9-16,2 1-15 0,6 3-26 0,2 0 31 0,3 1-72 15,4 1-2-15,4 4-1 0,2-1-29 16,0 5 15-16,3 4-25 0,-1 1 2 0,-3 4-10 16,0 5 10-16,-3 4 9 0,-4 6 0 0,-2 6 14 15,-4 3 1-15,-3 8-5 0,-5 4 0 0,-4 6-25 16,-5 8 11-16,-3 4-15 0,-6 7-7 0,0 1 16 16,-10 6-33-16,-1 2 8 0,-3 2-2 0,-2 1 9 15,-3 2 13-15,1-4-15 0,-2-1-27 0,0-2-15 16,2-6-17-16,0-3-29 0,3-5-17 0,0-7-47 15,2-5-33-15,-1-6-24 0,2-6-58 16,-3-5-64-16,1-5-100 0,-3-5-118 0,1-4-64 0,-5-6-85 16,2-5-64-16,-3-4-88 0,-1-5 94 15</inkml:trace>
  <inkml:trace contextRef="#ctx0" brushRef="#br0" timeOffset="500.72">14039 2967 5759 0,'-17'-21'66'0,"5"4"21"0,2-2 44 15,5 3-4-15,5 2-24 0,0 0-5 0,7 0-5 16,6-1 4-16,3 1-22 0,5-2-3 0,5 2-13 16,4-1-7-16,3-1-6 0,5 1-22 0,6 1-20 15,2 2-2-15,5 0-14 0,1 1 24 0,4 2-12 16,-1 2 6-16,1 0-58 0,-1 5-75 16,-3 0-83-16,-2 2-80 0,-5 0-68 0,-4 0-80 15,-4 6-123-15,-5 0-142 0,-3 0-140 0,-3 4-290 16</inkml:trace>
  <inkml:trace contextRef="#ctx0" brushRef="#br0" timeOffset="918.32">15297 2839 5415 0,'12'-7'34'0,"1"-2"61"16,-4-1 60-16,0-5 5 0,-1 1 42 0,-2-3-59 15,-2 2-30-15,-1-4 13 0,-3 0-52 0,0 3 20 16,-6 0-4-16,-1-1-14 0,-3 3-4 0,-1 3-20 16,-5 2-14-16,0 2 5 0,-3 2-8 0,-1 0-4 15,-1 5-13-15,-2 0-10 0,0 0-11 0,1 5-4 16,0 1 12-16,1-1-5 0,3 0-11 0,1 4 8 16,4-2-8-16,1 2 6 0,5 2 8 0,3 1 4 15,4 2-10-15,0 2-7 0,7 2-10 0,2 1-3 16,5 2-3-16,0 1-13 0,4 0-5 0,0 2-8 15,1-1 2-15,0 2 23 0,-1-2 17 16,-2 1-10-16,-3-2-1 0,-1 2 14 0,-5-2 12 16,-3-1 8-16,-4-2 18 0,0-1-9 0,-8 0 15 15,-4 0 13-15,0-4-4 0,-2-1 3 0,-2-1-5 16,-4-3-1-16,0-2 4 0,-1-2-28 0,-1-5 1 16,2 0 4-16,-2-4-19 0,2-2 11 0,1-2-30 15,2 0-13-15,2-3 10 0,2 0-40 0,2-1-34 16,4 3-51-16,1-3-45 0,4-1-49 0,2-1-56 15,4 1-48-15,3-1-101 0,2 0-53 0,4 1-74 16,3 1-100-16,0 0-93 0,5 0-132 0,1 0 73 16</inkml:trace>
  <inkml:trace contextRef="#ctx0" brushRef="#br0" timeOffset="1250.41">15592 2706 4872 0,'9'-14'117'0,"-3"-1"64"0,-1 1 41 0,-5 2 49 15,0 3-78-15,0-1-18 0,-5 3-18 0,-1-1-49 16,-3 3-8-16,-3 2-18 0,0-1-30 0,-2 1 19 16,0 3-41-16,2 0-15 0,-1 0 9 0,2 7-39 15,2-2 12-15,3 2-4 0,1 1-3 0,2 3 16 16,1 2 8-16,2 2-16 0,0 2-13 0,5 3 10 16,2 3 3-16,3 1-2 0,0 3-1 0,3 0-12 15,1 1-19-15,0 0 7 0,1 0 3 16,-3 1 15-16,-1-2 0 0,-2 1 10 0,-4-2 22 15,-5-3-29-15,0 0 16 0,-6-2 2 0,-3-1 6 16,-4-4 16-16,-1-3 3 0,-3-2 7 0,-2-3-21 16,-1-4-1-16,-1-1-5 0,-1-3-10 0,1-3 12 15,-1-4-14-15,0-2-9 0,3-4-5 0,-1-1-50 16,2-1-22-16,4-2-9 0,0 1-58 0,3-2-45 16,4 1-89-16,0-1-123 0,2 3-177 0,5-1-88 15,0 3-134-15,5 2-193 0,2 0 75 0</inkml:trace>
  <inkml:trace contextRef="#ctx0" brushRef="#br0" timeOffset="1585.16">15838 2862 3384 0,'16'-7'64'0,"0"-4"126"0,-1 1 72 0,1-2 57 16,-4-2 3-16,2 2-74 0,-3-3 19 0,0-2-18 15,-3 2-17-15,-1-1-29 0,-3 1-25 0,-1-2-21 16,-1 1-7-16,-2 1 7 0,0 1-35 0,-6 2 2 16,-1 2-36-16,-4 2-22 0,1 1-5 0,-1 2-6 15,-4 4-2-15,0 1 5 0,-3 0-17 0,0 8-18 16,-3 1 0-16,1 2 16 0,-2 1 17 16,3 3-4-16,-2 3-1 0,0 2-27 0,3 2-15 0,0 2 9 15,2 3 2-15,2 0-5 0,2 2-14 16,3 2 5-16,2-1-2 0,7 0-3 0,0-1 12 15,3-1-16-15,5-1 1 0,4-2 10 0,2-1-13 16,2-4 14-16,5-1-29 0,-1-4-20 0,4-3-37 16,1-2-62-16,0-6-52 0,1-4-26 0,0 0 16 15,-2-4-24-15,3-1-59 0,-1-7-119 0,0 0-229 16,-1-1-140-16,0-4-183 0,-3 0-213 0</inkml:trace>
  <inkml:trace contextRef="#ctx0" brushRef="#br0" timeOffset="1784.08">16038 2731 5674 0,'-8'-1'33'0,"2"-3"44"15,3 1 2-15,2 1 9 0,1-1-31 0,4-1-36 16,3 1 22-16,4 1-7 0,3-3-24 0,2 0 6 16,6 0-41-16,4 0 8 0,2 1 16 0,4-1-27 15,-2-2-38-15,3 1-89 0,0-1-63 16,0 0-96-16,-1 0-54 0,-2-2-110 0,-3 0-42 0,-1-2-56 15,-1 1-139-15,-4-1-67 0,-3-2-14 0</inkml:trace>
  <inkml:trace contextRef="#ctx0" brushRef="#br0" timeOffset="2002.62">16437 2104 5095 0,'-15'-5'80'0,"1"1"93"16,0 3 33-16,2 1 30 0,0 0-17 0,1 8-75 15,3 0-1-15,1 5 21 0,0 2-28 0,0 5 17 16,2 6 6-16,-2 3-35 0,-1 7-24 0,1 5 1 16,-1 6-16-16,-4 5-24 0,2 5-11 0,1 1-19 15,-2 3-17-15,2 2 5 0,1 1 2 0,-1-1-3 16,1-1-19-16,5-2-1 0,-1-2 5 0,2-1-24 16,0-3-23-16,2-4-51 0,0-2-54 15,0-4-97-15,0-2-68 0,2-6-115 0,0-3-162 16,-2-6-234-16,0-3-448 0,2-4-80 0</inkml:trace>
  <inkml:trace contextRef="#ctx0" brushRef="#br0" timeOffset="3319.23">12815 3324 5583 0,'5'-15'73'0,"2"-2"30"0,-3 5 60 0,-4-2 42 0,0 2-29 15,0 3-4-15,-7-1-24 0,-1 4-39 16,0-1-8-16,-3 2 3 0,-2 1-12 0,-5 3 12 16,-3 1-27-16,-2 0-21 0,-5 5-20 0,-3 4 0 15,-3 3-19-15,-5 3-6 0,-4 7 13 0,-3 3-24 16,-6 5 29-16,-5 6-12 0,-5 3-2 0,-4 4 14 16,-2 4-12-16,-7 1 19 0,2 5 5 0,-2 1-14 15,2 0 0-15,4-1-12 0,4-1-18 0,6-3-3 16,6-2-4-16,7-2-2 0,7-4-10 15,7-4-8-15,6-3-19 0,7-8-25 0,4 0-27 16,6-3-12-16,4-4-26 0,5-5-36 0,0-4 1 16,0-1-85-16,6-3-66 0,2-2-75 0,1-4-164 15,0 0-91-15,0-4-75 0,0-3-159 0,2-1-136 16</inkml:trace>
  <inkml:trace contextRef="#ctx0" brushRef="#br0" timeOffset="3733.41">11454 3691 4971 0,'-9'-4'69'0,"3"1"46"16,1 0 29-16,-1 3 56 0,4 0-66 0,-1 0 19 15,0 4-14-15,2 4-44 0,0 0 36 0,-2 4-48 16,1 5-33-16,-3 1 13 0,1 5-20 0,-4 1 19 15,1 6 26-15,-1 3-19 0,-2 4 9 0,0 0-42 16,0 5-13-16,-1 0-4 0,1 1-16 0,1-2 4 16,0 2 4-16,-1-1 4 0,4-3 8 0,0-2-8 15,2-2-6-15,1-3-4 0,2-1-34 0,1-4 24 16,0-3 9-16,0-2-11 0,3-3 29 16,-1-3-23-16,1-3-7 0,0-1 20 0,0-4-33 0,-1-3 13 15,2-1 7-15,-1-4-6 0,2 0 27 0,-1 0-2 16,1-7 10-16,1 0-14 0,3-1 5 0,2-2-6 15,0-3-15-15,4 0 17 0,1-2-10 16,2 0 8-16,3-3-15 0,0 1 8 0,4-1-12 16,0-1 3-16,4 1 24 0,0 0-36 0,2 3-15 15,3-1-57-15,-2 0-60 0,0 3-21 0,0-2-48 16,-2 4-34-16,-2 0-75 0,-2 1-137 0,-4 3-184 16,-3 0-191-16,-3 3-362 0,-3 1 86 0</inkml:trace>
  <inkml:trace contextRef="#ctx0" brushRef="#br0" timeOffset="4835.52">17597 3091 5341 0,'-2'-10'38'0,"2"4"5"0,0-5 54 15,7 3 58-15,1 0 12 0,6 0 36 16,0 2-43-16,5 0-19 0,4 1-13 0,6 2-2 15,4 1 16-15,6 2-26 0,3 3-28 0,5 4-34 16,4 5-28-16,4 3-8 0,2 5-5 0,1 1 3 16,1 6 2-16,-1 2-12 0,-2 4 3 0,-2 2-19 15,0 2 7-15,-3 1 2 0,-1 4-12 0,-1-2 31 16,-1 2-18-16,-1-2 13 0,-2 1 2 0,-1 1-12 16,-3 0 2-16,-4-2 0 0,-3 0 26 0,-4 1-18 15,-3-3 30-15,-4 2-16 0,-5-1-7 0,-3-1 19 16,-3-3-20-16,-2-3-11 0,-4-1 4 0,0-1-14 15,-3-4 2-15,-1-3 3 0,-2-3-5 0,0-3 6 16,0-3 2-16,0-4 8 0,-3-3-23 16,0-2-28-16,-2-2-54 0,1-3-30 0,0 0-65 15,-1 0-13-15,0 0-83 0,1-6-85 0,-2-1-72 16,0 0-226-16,0 2-116 0,-1-5-316 0,-1 2-106 16</inkml:trace>
  <inkml:trace contextRef="#ctx0" brushRef="#br0" timeOffset="5250.02">18569 4020 5587 0,'5'5'58'0,"2"1"87"0,4 2 58 0,1 2 1 16,1 3-26-16,3 0-47 0,1 5-49 0,3 1 5 16,1 1-7-16,-1-1-13 0,2 4-6 0,1-1-7 15,0 0-40-15,-3 1-13 0,1-3 5 0,0 1 5 16,-2-3 24-16,-1-1 19 0,-1-1-2 0,0-3-15 16,0 0-8-16,-3-5-19 0,1-1-10 15,-4-2 31-15,-1-2-16 0,-2-1 15 0,2-2 5 0,-3 0-18 16,-1-7 15-16,1 0-21 0,1-4 5 0,-1-2-3 15,2-3 1-15,2-5-1 0,-1-2-4 16,1-5-22-16,1-4 2 0,-1-3 12 0,1-3-6 16,2-5 12-16,1-1-9 0,1-2 0 0,0-2-9 15,3 3 12-15,0 2-5 0,0 2-30 0,0 5-2 16,1 4-40-16,-3 5-12 0,1 4-9 0,-4 3-30 16,0 6-40-16,-3 2-59 0,-2 3-65 0,1 2-97 15,-5 0-114-15,0 4-187 0,-3 0-202 0,-2 3-325 16,0 0 100-16</inkml:trace>
  <inkml:trace contextRef="#ctx0" brushRef="#br0" timeOffset="10504.4">7287 5101 6415 0,'8'0'58'0,"3"0"8"16,1-9 13-16,3 0-11 0,1-2-53 0,3 0 14 0,1-4-27 15,1 1 24-15,1-1-1 0,0-3-13 16,-1 0 1-16,-1-2 9 0,0-1 0 0,-4-2-25 16,-2 1 22-16,-3-2-43 0,-1 0-11 0,-5-2 18 15,-5 1-3-15,0 1 27 0,-5 3-2 0,-1-1-11 16,-4 1-5-16,-3 4 8 0,-3 1 4 0,-1 6 17 16,-1 2 10-16,-2 8-15 0,0 0-10 0,1 0-6 15,-2 9 9-15,2 3-15 0,1 3 25 0,2 3-29 16,2 3 3-16,3 1 3 0,4 5-23 0,1 3 42 15,6 4-26-15,0 5-2 0,4 4 14 16,4 1-16-16,1 5 11 0,4 3 17 0,-1 1 1 0,1 1 6 16,0 5-7-16,1-2-24 0,-3 1 4 15,-2-2-16-15,-3-1 4 0,-2-2 22 0,-4 0-12 16,0-6 24-16,-7-1-19 0,-5-5 7 0,-1-2 34 16,-3-4 3-16,-6-2 42 0,0-6 3 0,-6-2-29 15,-1-3 22-15,-5-5-6 0,-4-4 2 0,-1-4 11 16,-2-4-7-16,-2-5-17 0,-1 0 25 0,-2 0-16 15,1-8-8-15,-1-4-18 0,1-3-37 0,2-4 7 16,-2-3-15-16,3-7 16 0,-1-3-20 0,2-7-7 16,5-4 12-16,-3-3-9 0,7-3 15 0,2-2-2 15,6 0-6-15,2 1-1 0,4 3 5 16,8 4-3-16,4 5-16 0,6 3-8 0,5 5-22 16,3 2-28-16,7 3-24 0,4 2-29 0,7 1-35 15,0 3-66-15,6 2-56 0,4 2-111 0,4 3-159 16,2 0-247-16,3 5-268 0,1 7-253 0</inkml:trace>
  <inkml:trace contextRef="#ctx0" brushRef="#br0" timeOffset="10966.15">7621 5278 6131 0,'0'0'74'16,"0"0"4"-16,0 0 42 0,-5 0 2 0,1 0-35 16,2 13 11-16,-3 4-17 0,-2 2 18 0,2 3-51 15,-1 7 11-15,0 0-33 0,1 6 0 0,-2 0 1 16,3 1-29-16,4-2 19 0,0-1-30 0,0-1 5 15,7-4-1-15,2-4 1 0,-2-5 9 0,3-1 17 16,2-3-10-16,-3-7-19 0,1-1 19 0,1-7-37 16,0 0 17-16,1 0-16 0,3-12-35 0,-2-5 16 15,3-2-23-15,0-1 16 0,1-6 3 16,-3-1 21-16,2-6-1 0,-3 2 0 0,1-4 24 16,-6 1 7-16,-1 1-5 0,1 1 13 0,-2 3 14 15,0 5 4-15,-3 4 52 0,1 4-13 0,-1 4-5 16,-1 5-4-16,0 3-27 0,-2 4 25 0,0 0-16 15,0 8-36-15,0 2 15 0,0 6-14 0,0 1-21 16,-3 5 40-16,0 2-28 0,3 3-2 0,0-1 21 16,0 3-23-16,0 1 12 0,0-4-65 0,0-1-70 15,4 0-35-15,1-3-100 0,0-2-47 0,-1-3-87 16,3-3-255-16,-3-2-109 0,3-2-253 16,0-3-195-16</inkml:trace>
  <inkml:trace contextRef="#ctx0" brushRef="#br0" timeOffset="11183.85">8031 5349 5669 0,'-5'0'46'0,"3"0"51"0,2 12 55 16,-4 2 53-16,3 3-53 0,-2 5-2 0,3 5-23 16,0 2-51-16,0 3 35 0,4 6-33 0,-3 4-33 15,2 4-23-15,-1 4-25 0,-2 0-5 16,0 4-51-16,-5 2-20 0,-2 1-54 0,-2 0-45 0,0-2-17 15,-1-1-22-15,-1-4-47 0,-1-7-91 16,1 1-8-16,0-5-154 0,-2-5-66 0,0-3-175 16,-1-6-280-16,1-6 131 0</inkml:trace>
  <inkml:trace contextRef="#ctx0" brushRef="#br0" timeOffset="11418.23">7954 5320 5780 0,'21'-16'91'0,"1"0"28"0,2 4 2 15,2 5 15-15,-2-2-86 0,0 6-49 0,2 3 2 16,-2 0-3-16,0 0 9 0,-3 12 42 0,-2 1-21 16,-3 3-7-16,-4 3-23 0,0 3 8 0,-6 2-4 15,-6 2-14-15,0 1-5 0,-5 1 15 0,-4 0-9 16,-2 0-11-16,-1-3 48 0,-3-1-54 0,1-3 31 15,-2-3-85-15,2-3-73 0,0-2-157 0,2-4-159 16,1-2-141-16,-2-2-256 0,4-5-243 0,2 0-28 16</inkml:trace>
  <inkml:trace contextRef="#ctx0" brushRef="#br0" timeOffset="11733.68">8397 5364 5200 0,'-1'0'88'15,"1"0"39"-15,0 7 113 0,4 3 10 0,-2 2-48 16,1 7-10-16,0 3-83 0,0 4 5 15,-2 5-35-15,0 3-13 0,-1 5-11 0,0 4-23 0,0 3 6 16,-3 2-25-16,-2 1-20 0,0 2 7 16,0 1-15-16,-2-2-18 0,-2-2-23 0,2 0-16 15,0-4-64-15,-3-3-27 0,0-3-32 0,3-3-85 16,-4-6-28-16,2 0-81 0,2-6-43 0,-1-2-110 16,-2-5-74-16,1-6-62 0,2-4-279 0,-2-6 155 15</inkml:trace>
  <inkml:trace contextRef="#ctx0" brushRef="#br0" timeOffset="12000.45">8314 5395 4968 0,'13'-25'96'0,"5"4"60"16,3 0 69-16,0 3-29 0,3 3-55 0,1 2-42 15,2 1-10-15,2 1 45 0,0 4-24 0,0 2-15 16,-1 5-51-16,-2 0-34 0,-2 0 7 0,-1 7 13 15,-2 5 35-15,-4 3 12 0,-5 3-16 0,-3 3-5 16,-2 5-8-16,-7 0 9 0,0 3 2 0,-4 3 8 16,-5-1-22-16,-1 1-31 0,-5-3 0 0,0 0-7 15,0-4-8-15,-4-1 25 0,4-3-10 0,-5-3-9 16,3-3-5-16,-1-2-36 0,5-3-46 16,-3-1-22-16,4-9-67 0,0 0-53 0,2 0-72 15,3 0-143-15,2 0-180 0,0 0-143 0,3-11-173 16,2-1-250-16</inkml:trace>
  <inkml:trace contextRef="#ctx0" brushRef="#br0" timeOffset="12301.31">8923 4932 5923 0,'-1'0'35'0,"1"0"92"16,0 0 29-16,0 0 29 0,0 11-6 0,5 3-53 15,-3 3-11-15,2 0-11 0,-2 5 8 0,1 2-26 16,2 3 8-16,-3 4-24 0,-1 2-27 0,-1 4-5 16,0 1-21-16,0 4 9 0,-5 4-12 0,-2-2 6 15,1 1-12-15,0-1-7 0,-2-1 19 0,0 0-25 16,1-4 2-16,1-3-22 0,-1-4-58 0,1-3-45 15,0-2-52-15,2-5-58 0,-1-3-94 0,2-4-78 16,1-6-101-16,1-2-191 0,1-7-81 0,0 0-204 16,3 0-177-16</inkml:trace>
  <inkml:trace contextRef="#ctx0" brushRef="#br0" timeOffset="12466.85">9056 5312 5389 0,'0'6'52'16,"0"3"33"-16,0 0 24 0,0 6 30 0,0 1-47 16,0 2-50-16,0 3 6 0,0-3-59 0,0 5-33 15,0-3-12-15,0 2-125 0,0-3-123 0,0-2-84 16,0-2-238-16,0-1-165 0,0 1-292 0,0-8 5 16</inkml:trace>
  <inkml:trace contextRef="#ctx0" brushRef="#br0" timeOffset="12649.91">9081 5095 4774 0,'2'-3'27'0,"1"3"-10"16,-1 0-9-16,0 0 6 0,4 0-29 0,0 5-36 15,1 0-88-15,1 2-140 0,0 3-106 0,0 0-76 16,0 3-24-16,0 2-54 0,2-1-237 15,-3 2 73-15</inkml:trace>
  <inkml:trace contextRef="#ctx0" brushRef="#br0" timeOffset="13217.17">9291 5470 3512 0,'11'0'22'15,"-1"-5"141"-15,3-2 102 0,0-1-8 0,2-1 58 16,-1-1-81-16,1-2-67 0,2-1 26 0,-4-2-63 15,3-1 12-15,-3 0-9 0,-1-1 18 0,-2-3-10 16,-2 1-19-16,-1-3 4 0,-4 1-24 16,-3 2 40-16,0-2-34 0,0 4-14 0,-5 3 17 15,-1 2-39-15,0 2-2 0,-3 5-8 0,-1 0-42 16,-1 5 4-16,-4 0-19 0,1 0 10 0,-2 10-9 16,-1 2-16-16,-2 3 27 0,-1 2 6 0,1 4 37 15,1 3 7-15,2 3-13 0,-1 3-18 0,5 1-13 16,-2 3 4-16,5 0-10 0,4 1 0 0,1 0-16 15,4-1-17-15,0-4 14 0,6-2 4 0,3-2-26 16,3-2 21-16,0-5-21 0,3-3 9 0,1-4 41 16,3-3-28-16,-2-2 2 0,3-7-29 0,1 0-30 15,0 0 15-15,3-12 14 0,1 1-30 0,-2-4 31 16,2-2-18-16,-1-2-3 0,0-3 39 16,-1-3-11-16,-2-1 17 0,-1-3 14 0,-1-3-8 15,-2-2 1-15,1 0 10 0,-3-2-18 0,1 3 7 16,-3-1-1-16,1 0-9 0,0 3 8 0,-1 5 4 15,-2 1 10-15,0 3-14 0,1 5 15 0,-4 2-9 16,1 5-3-16,-3 1-4 0,1 4 5 0,-1 1 31 16,-2 4-16-16,0 0 22 0,0 0-4 0,4 6-11 15,-5 2-10-15,2 2 23 0,0 3-1 0,0 2 0 16,1 5 41-16,1 3-32 0,0 4-9 0,0 0-19 16,-1 5-5-16,1 0 21 0,-2 3 6 0,0-1 14 15,-3 2 0-15,0-1-4 0,-2-2 1 0,0-1 2 16,-4-1-7-16,-4-4 0 0,-1-1 12 0,-4-4-10 15,-1-3 3-15,-1 1-12 0,-5-3-17 16,1-3-1-16,-4 1-5 0,2-6-16 0,-4-1 2 16,2-6 1-16,-1-2-11 0,1 0-24 0,0 0-60 15,3-9-40-15,-1-1-87 0,2-5-94 0,4 2-152 16,-1-3-235-16,4-3-395 0,-5-1-457 0</inkml:trace>
  <inkml:trace contextRef="#ctx0" brushRef="#br0" timeOffset="13866.7">5670 6053 6068 0,'-45'2'44'16,"5"-2"43"-16,4 0 72 0,6 0 50 0,4 0-11 16,7 0-29-16,4 0-64 0,3 0-48 0,7 0-28 15,5 0 13-15,0 0 4 0,6-2 22 0,5-1-2 16,3 2-30-16,5-2 4 0,6 0-16 0,7 1-3 15,7-1 20-15,6 1-2 0,6-1-5 16,11 1-2-16,7-1-26 0,6-1-3 0,9 1-24 16,9 1 26-16,7-1-6 0,9-4-2 0,10 2 18 15,7-2-16-15,10 0 9 0,10-1 3 0,8-1-11 16,11-1-1-16,7-1 3 0,9 3-16 0,5 0 12 16,5 1 2-16,2 1 5 0,3 0 2 0,-1 6 9 15,-3 0-25-15,1-2 16 0,-6 2 22 0,-3 0-18 16,-5 0 14-16,-6 0-24 0,-6 0-15 0,-8 5 15 15,-7-5-3-15,-8 0-5 0,-14 0 5 0,-11 0 2 16,-9 0-5-16,-13 0 5 0,-12 0-9 16,-13 0 1-16,-13 0 2 0,-11 0 17 0,-12 0 17 15,-8-3-18-15,-12-1 12 0,-4 3-15 0,-12-2-17 16,0 1 12-16,-11-1-15 0,-1 2-16 0,-5-2-39 16,-4 1-29-16,-1 2-82 0,-3 0-63 0,-1 0-122 15,1-5-188-15,-1 1-273 0,1 4-390 0,2-3-247 16</inkml:trace>
  <inkml:trace contextRef="#ctx0" brushRef="#br0" timeOffset="15050.03">18566 5125 6434 0,'-7'-9'35'0,"4"-3"19"0,3-5 45 15,10-2 41-15,3 1-4 0,8-3 2 0,7 2-22 16,6-5-26-16,7 0-32 0,7 2-40 0,4-1-2 16,6 1-14-16,3 1-16 0,2 3 28 15,2 1-16-15,-2 3 10 0,-1 4-2 0,-5 2-52 16,-5 1-50-16,-2 3-60 0,-7 4-33 0,-5 0-6 15,-7 0-62-15,-6 0-69 0,-6 0-124 0,-6 0-73 16,-4 7-178-16,-9-1-143 0,-6 1-266 0,-4 1 14 16</inkml:trace>
  <inkml:trace contextRef="#ctx0" brushRef="#br0" timeOffset="15250.03">18990 5051 5596 0,'-5'8'49'15,"5"-1"70"-15,0 1 66 0,0 2 53 0,0 1-24 16,0 3-42-16,0 1-37 0,0 2-62 0,0 4 0 16,0 1-29-16,0 2-11 0,0 3-10 0,0 2-32 15,0 0 15-15,0 1-23 0,0 0 9 0,0 0-35 16,0-1-88-16,0 0-18 0,0-3-58 0,0 1-106 16,0-4-38-16,0 0-105 0,-5-4-133 0,-1-2 12 15,-3-1-75-15,-3-3-128 0,0-1-71 0,-3 0 53 16</inkml:trace>
  <inkml:trace contextRef="#ctx0" brushRef="#br0" timeOffset="15468">18515 5680 5705 0,'-20'0'91'0,"3"0"82"0,4 0 57 16,1-7 5-16,4 2-63 0,1 0-49 0,3 5-56 16,3-5 0-16,1 5-10 0,0-5-16 0,5 5 20 15,2-7 21-15,1 1-3 0,2 0-15 0,5 1-26 16,0-2-14-16,6 0-21 0,2-1 7 0,4-1 11 15,4 0-26-15,3 0 11 0,4-1 6 0,2-1-25 16,4-2-1-16,2 1 11 0,3 2-21 0,0-3-36 16,2 2-32-16,-2 0-107 0,-4 1-66 0,0 1-16 15,-4-1-134-15,-3 2-105 0,-4-2-175 0,-5 2-181 16,-3 2-255-16,-4-3 23 0</inkml:trace>
  <inkml:trace contextRef="#ctx0" brushRef="#br0" timeOffset="15923.44">19395 5179 6372 0,'-7'0'33'0,"2"-2"53"0,1-1 39 0,0 3 23 16,1 0-11-16,1 0-27 0,-1 8-23 0,2 4-9 15,0 2-10-15,-1 2-31 0,2 3 0 16,-2 7-14-16,2-1-14 0,0 4-2 0,0 2-12 15,0 0 11-15,0 0-7 0,0-1 16 0,0-2-7 16,0-1-22-16,0 0 25 0,0-8-13 0,0 0 5 16,0-5-2-16,0-3-10 0,0-4-27 0,0-2-36 15,0-5-13-15,0 0-18 0,0 0 4 0,0-12-2 16,0-3 18-16,0-1-32 0,-2-2-4 0,2-3-10 16,0-1-11-16,0-3 30 0,0-2 22 0,4-1 45 15,1 0 13-15,1 0 25 0,1-3 19 0,2 4-2 16,-2 0 18-16,4 3-57 0,0 3 4 0,1 1 34 15,-2 6-14-15,3-1 59 0,-1 3 30 0,1 3-30 16,-1 3-26-16,-1-1 14 0,2 4-35 16,-1 3 19-16,1 0 11 0,-1 0-17 0,1 0 29 15,-2 6 1-15,-1 1 57 0,2 3-2 0,-3 2 0 16,0 5-3-16,-1-2-43 0,-2 6-27 0,-2 1-3 16,-1 5-17-16,-2 0-6 0,-1 1 18 0,0 0-23 15,0 1 0-15,-3-1 10 0,0 0-17 0,0-3-16 16,0-2-32-16,0-2-41 0,0-2-93 0,1-2-47 15,2-4-95-15,0-5-92 0,0-1-44 0,0-7-231 16,0 0-133-16,0 0-272 0,6-6-31 0</inkml:trace>
  <inkml:trace contextRef="#ctx0" brushRef="#br0" timeOffset="16216.18">19802 5138 6034 0,'0'0'55'0,"0"0"18"0,0 0 57 0,0 0 4 16,0 9-12-16,0 4 24 0,0 1-65 0,6 5 11 16,-2 1-35-16,1 5-38 0,1 2 7 0,2 1-13 15,0 1-21-15,-1 0 2 0,1 0 29 0,0-2-16 16,1-1-2-16,0-5 12 0,-1-2-37 16,-1-3 10-16,1-5 30 0,-1-2-30 0,-2-4 5 0,1-5-4 15,-1 0 8-15,1 0 16 0,0-11-7 16,0 0 3-16,1-4-17 0,2-2 4 0,-1-5-3 0,0 0 7 15,1-4 1-15,0-1-17 0,-1 0 22 16,1-1-13-16,1-1-30 0,0 3-5 0,-1 1-35 16,0 0-54-16,0 4 11 0,0 4-59 0,-2 2-76 15,0 1-5-15,-1 4-143 0,-2 4-74 0,-1 2-139 16,-1 4-142-16,0 0-217 0,-2 0-78 0</inkml:trace>
  <inkml:trace contextRef="#ctx0" brushRef="#br0" timeOffset="16534.24">20162 5378 4757 0,'11'6'63'0,"2"-2"65"0,0-4 50 15,0 0 57-15,2 0-38 0,1-6-22 0,0-1-25 16,1-1-64-16,-1-3-11 0,1-1-9 0,1-3 14 16,-3 1 3-16,2-2 3 0,-4-1-18 0,-2-2-25 15,1-2 29-15,-4 2 12 0,-3-3 8 0,-5 0 17 16,0 3 6-16,0 0 16 0,-4 1-12 0,-2 2-24 15,-1 1-39-15,-3 6-32 0,0 1-5 0,-2 4 5 16,-1 4 8-16,0 0 0 0,-3 4-12 16,0 4-7-16,-2 1 10 0,1 6-16 0,-1 2 15 0,1 1 1 15,2 5-18-15,0 3 6 0,2 0-6 0,4 4 1 16,0-1 8-16,6 3-20 0,3-1 8 16,0-1-12-16,2-1 3 0,6-3 7 0,1 0-3 15,2-2-20-15,3-2-51 0,-1-5-25 0,2-2-74 16,2-6-26-16,1-1-44 0,0-8-55 0,2 0 6 15,0 0-110-15,1-11-74 0,1-1-132 0,1 1-196 16,-1-1-118-16,-1-3-167 0</inkml:trace>
  <inkml:trace contextRef="#ctx0" brushRef="#br0" timeOffset="16951.12">20581 5109 5110 0,'-6'0'47'0,"1"0"33"0,0 0 79 15,1 11 39-15,0-1-2 0,1 4 19 0,1 2-52 16,2 1-34-16,0 5-28 0,0 2-31 0,0 2-52 16,4-1 41-16,-1 4-28 0,1-3-27 0,0-1 23 15,-1-1-24-15,-1 0 6 0,1-5 3 0,-1-2-13 16,-2-2-27-16,2-4 19 0,-1-2 2 0,-1-3 2 16,0-6 29-16,0 0-45 0,0 0 0 0,0 0-18 15,0-12-12-15,0 2 2 0,0-3 6 0,0-2-16 16,0-2-17-16,0-3 33 0,0 0-19 0,0-3 34 15,0-2-9-15,0-2-22 0,0 0 40 0,2-1-7 16,3-1 3-16,-1 2 34 0,2 1-4 16,1 2-16-16,1 3 26 0,3 1-32 0,0 3 5 15,0 3 41-15,-1 3-14 0,3 4 8 0,-2 2-10 16,0 0-25-16,0 5-16 0,-1 0 29 0,1 0-11 16,1 6 34-16,-1 3 53 0,1 1-16 0,-1 3 10 15,-1 3-19-15,-1 3 4 0,-1 1 14 0,-1 4-9 16,-2 2 6-16,1 4-34 0,-3-1-20 0,-1 2-5 15,-1 0 6-15,0-2-13 0,-1 3 9 0,0-5-9 16,0 1-17-16,-5-5 21 0,0-1-53 0,0-4-56 16,0-1-42-16,0-3-105 0,0-5-101 0,1 0-76 15,0-5-172-15,-1-4-97 0,1 0-122 0,-1 0-263 16,3-7 173-16</inkml:trace>
  <inkml:trace contextRef="#ctx0" brushRef="#br0" timeOffset="17116.87">20862 5192 5293 0,'7'-8'57'16,"3"3"55"-16,0-2-9 0,0 2 19 0,4 1-74 15,-1-1-47-15,3 1-6 0,1 0 14 0,3 1 7 16,1-2-34-16,2 1-25 0,-1 1-92 0,3-2-87 16,0 0-138-16,1 1-192 0,0 0-175 0,-3-1-264 15,2 0-59-15</inkml:trace>
  <inkml:trace contextRef="#ctx0" brushRef="#br0" timeOffset="17365.84">21166 4564 5548 0,'-6'0'107'15,"0"0"34"-15,1 0 52 0,-2 11 44 0,1 2-64 16,-1 3 1-16,2 8-2 0,-2 2-6 0,0 8 8 15,1 2-37-15,-1 8-6 0,2 5-37 0,-2 4-20 16,2 2-10-16,1 3-36 0,0 1-3 16,0-1-27-16,1 2 8 0,0-3-6 0,-1 0-8 15,1-2 10-15,1-3-4 0,-2-3-27 0,1-3-37 16,1-6-72-16,0-2-43 0,0-4-73 0,0-6-20 16,0-5-44-16,2-6-152 0,0-3-89 0,0-4-260 15,0-3-286-15,0-7-124 0</inkml:trace>
  <inkml:trace contextRef="#ctx0" brushRef="#br0" timeOffset="18500.03">21409 5223 4769 0,'0'-10'40'15,"0"-1"89"-15,0 2 136 0,-4 0 42 0,-1 1 20 16,1-1-71-16,-1 4-81 0,-3 0-34 0,1 1-45 16,-1 1-25-16,0 1-17 0,-3 2 22 0,1 0-1 15,-1 0 12-15,-2 0-26 0,1 0-17 0,-1 9-13 16,-1 1 5-16,0 2 3 0,1 2-20 15,-1 2-11-15,2 4 8 0,2 1-14 0,-1 3 11 16,3 2-2-16,3 3-14 0,2 0 24 0,3-2-24 16,0 1 3-16,5 0-3 0,2-2-10 0,3-2 8 15,0-4 11-15,1-1 8 0,2-4-6 0,1-4 2 16,0-3-5-16,-1-8-24 0,2 0 6 0,-3 0 9 16,0 0-5-16,2-7 16 0,-3-4-9 0,2-1-2 15,-3-3-2-15,-1-2 5 0,1-1-3 0,-5-4-3 16,2 1 20-16,-3-3-17 0,-2-1 19 0,0 3-7 15,-1-2-20-15,0 3 9 0,0 0-6 16,0 1 7-16,-1 1 3 0,1 1 1 0,0 4-10 16,1 1-10-16,-1 2-10 0,2 3-15 0,-1 1 4 15,-1 0-20-15,1 2-13 0,2 2 15 0,-1 1-15 16,-1 2 17-16,3-3 38 0,0 3-7 0,2 0 16 16,1 0 7-16,-1 0-9 0,4 0-10 0,-1 0 24 15,1 0-20-15,1 8 16 0,-2-1 20 0,2 0-33 16,0 2 33-16,-3 2-23 0,0 1-4 0,1 1 4 15,-3 0-14-15,0 4 13 0,-1 0-11 0,-2 2 29 16,0 1 14-16,-1 2-10 0,0-2 22 0,-3 2-35 16,0 0-5-16,0-1-4 0,0-1 4 15,0-2 5-15,0-1-7 0,0-3 3 0,0-3 7 0,-3-1 5 16,3-4 1-16,0-6-8 0,-2 0-4 0,2 0-12 16,0 0-14-16,0 0 23 0,3-11-19 15,0 0-1-15,1-3 19 0,0-3-23 0,-1 0-1 16,2-4-1-16,-1-1-8 0,1-3 0 0,1 1-5 15,-2-2 28-15,1 1-16 0,2-1 15 0,1 1 14 16,0 1-28-16,1 2 39 0,1 3-13 0,-1 0-23 16,0 4 6-16,2 3-1 0,-1 4 10 0,-2 0 27 15,-1 4-18-15,1-1 5 0,-1 5-41 0,-4 0 21 16,2 0 30-16,-1 0-26 0,0 0 12 0,-1 0 5 16,1 6-6-16,-1 0 31 0,-1 2 12 0,2 0-40 15,-2 1 22-15,-1 6 3 0,1-1 24 16,0 3 24-16,-2 3-16 0,2 0-4 0,-2 1-24 15,0 4-10-15,0-1-2 0,0-1-24 0,0 1 15 16,0-2-12-16,3-1-1 0,2-1 17 0,1-4-7 16,1-2-7-16,0-3 3 0,2-3-7 0,1-3-9 15,1-5 5-15,3 0 4 0,0 0-31 0,1-8 16 16,4-4-15-16,-1 2-29 0,2-4 40 0,0-1-13 16,0-4 34-16,-2-2 24 0,-1-1-33 0,-2-4 16 15,0-1-16-15,-2-4 5 0,-1-1 16 0,-1 0-1 16,-2 1 18-16,0 1 5 0,-2 2 20 0,0 3 16 15,-2 2 4-15,-1 5 6 0,-1 4-2 0,-2 4-22 16,-1 3-15-16,0 2-24 0,0 5-11 16,0 0-2-16,-4 8 11 0,0 3-8 0,-1 2 6 15,-1 3-2-15,1 5-7 0,0 4 15 0,-1 2-12 16,0 4 13-16,1 6-17 0,0 1 1 0,0 6-1 16,-2 4-5-16,2 2 7 0,-1 3 6 0,0 3-3 15,0 3-5-15,-1-1-5 0,1 2-3 0,1-4 4 16,-1 2 3-16,0-6 14 0,-1 0-8 0,0-5 3 15,-2-2 4-15,-1-5 16 0,-3-2 37 0,-2-5 13 16,-2-3 31-16,-4-4 8 0,-1-1 8 0,-3-6-13 16,-3-2-20-16,-3-5-7 0,-3-3-38 0,-3-4-11 15,-6-5-14-15,0 0-24 0,-4 0 0 0,1 0 0 16,-2-12 0-16,-1 1 0 0,1-3 0 0,2 0 0 16,3-4-24-16,2 0-58 0,1-1-64 0,4-1-101 15,2-1-95-15,3 0-139 0,5-2-248 16,2 1-391-16,2 1-475 0</inkml:trace>
  <inkml:trace contextRef="#ctx0" brushRef="#br0" timeOffset="19182.59">17538 6214 6315 0,'-3'0'-9'0,"3"0"26"16,6 0 46-16,1 0 36 0,5 0 50 16,5-8-24-16,6 0-11 0,6 1-24 0,6 0-25 0,8-2 13 15,7 0-10-15,9 0-12 0,7-3-31 16,10 0-14-16,8 0-8 0,8-1 5 0,8 0 4 0,8 0-3 16,11 1-23-16,8-3-5 0,11 3 23 15,9 0 1-15,10 1-1 0,10 1 13 0,11 3-12 16,9 0-13-16,9 1 11 0,11 1-4 0,9 0-1 15,9 3 14-15,9-3-3 0,7 3 0 0,5-1-11 16,8-1 5-16,1 4 29 0,1 0 5 0,0 0-5 16,-5 0-10-16,-8 0-12 0,-10 4-7 0,-10 3 6 15,-14 0 17-15,-14-1-15 0,-16 2-9 0,-18-1 8 16,-16-1-1-16,-17 1 5 0,-15-2-10 0,-16-2 5 16,-14-1-4-16,-14 0 10 0,-12-2 9 0,-12 0 5 15,-11 0 8-15,-9 0-32 0,-8-3 14 0,-6 0-20 16,-11 1-7-16,0-2 19 0,-8-1-40 15,-4 1-21-15,-5 0-35 0,-3-2-61 0,-3 1-5 16,-4 1-48-16,2-2-101 0,-2 2-86 0,1-1-146 16,2 2-267-16,1 1-322 0,-1 2-230 0</inkml:trace>
  <inkml:trace contextRef="#ctx0" brushRef="#br0" timeOffset="33282.72">3668 7706 6484 0,'-25'-10'70'15,"6"3"45"-15,4-1 58 0,2 1 24 0,2 3-56 16,4 4-28-16,3 0-52 0,4-5-15 0,0 0 11 16,9 1-13-16,2-2-10 0,4-1 2 0,6-5-32 15,4-1 8-15,5 0-4 0,5-1-6 0,4-2-19 16,3-1-56-16,3 1-62 0,-1 1-112 0,2 3-72 15,-2-1-164-15,0 1-187 0,-2 0-279 0,-1 5-515 16,0 0 89-16</inkml:trace>
  <inkml:trace contextRef="#ctx0" brushRef="#br0" timeOffset="33682.42">4878 7227 6264 0,'-7'-12'18'0,"7"-1"33"16,0-3 53-16,9 1 31 0,1-4 11 0,6 1 7 16,1-1-31-16,6-1 11 0,6 0-30 15,2-1-29-15,6 0-20 0,2 1-42 0,7 0 13 0,0 1-19 16,4 1 8-16,3 2-7 0,-1 3-22 15,-2 0 6-15,-1 3-59 0,-4 3-37 0,-3 2-61 16,-7 5-67-16,-6 0-46 0,-3 0-101 0,-8 0-87 16,-4 0-83-16,-6 0-217 0,-8 9-115 0,0 1-214 15,-5 0 8-15</inkml:trace>
  <inkml:trace contextRef="#ctx0" brushRef="#br0" timeOffset="33865.72">5305 7135 5707 0,'-6'11'108'0,"1"2"40"0,5-2 56 0,0 4 65 0,0 2-71 16,0 2-40-16,0 6-47 0,0 4-75 16,0 3-34-16,0 3 7 0,0 4-22 0,0 0 18 15,-5 2 13-15,5 1-23 0,-3-2-13 0,-1-1-91 16,4 1-53-16,-5-4-96 0,4 1-70 0,-5-3-40 16,1-2-98-16,0 0-132 0,-2-1-59 0,-1-5-154 15,-2-1-212-15,-1-3 153 0</inkml:trace>
  <inkml:trace contextRef="#ctx0" brushRef="#br0" timeOffset="34050.11">5005 8013 5941 0,'-1'0'67'0,"1"0"49"0,0 0 57 0,7 0 59 16,2 0-21-16,2 0-9 0,0 0-38 16,4-10-48-16,2-2-42 0,5 2-36 0,2-1-10 15,3 1-26-15,0-1 6 0,6 0-13 0,-3 1-2 16,3-2-5-16,-2 3-79 0,1-2-60 0,-4 1-82 15,0-1-54-15,-5 1-86 0,1-2-138 0,-3 1-195 16,-4-2-226-16,-4 1-325 0,0-1 76 0</inkml:trace>
  <inkml:trace contextRef="#ctx0" brushRef="#br0" timeOffset="34231.8">5416 7468 5894 0,'-2'0'95'15,"2"-7"54"-15,6 7-15 0,-1-11 50 16,5 3-79-16,1 1-58 0,5 7 13 0,3-11-58 16,3 2-13-16,3 0 33 0,3 2-9 0,3 7-21 15,-2-10-51-15,0 10-88 0,1-11-75 0,-2 3-65 16,-1 2-124-16,-4 6-182 0,-3-7-118 0,-1 7-212 16,-5-8-178-16,0-1 156 0</inkml:trace>
  <inkml:trace contextRef="#ctx0" brushRef="#br0" timeOffset="34432.42">5736 7062 6244 0,'-6'0'71'0,"1"0"26"16,-2 0 60-16,2 0 54 0,-1 10-34 0,1 4 0 16,1 3-40-16,0 5-10 0,0 5-17 0,-2 8-18 15,2 5-10-15,2 4-41 0,-2 5-12 0,1 2-17 16,0 5-1-16,2-1-16 0,-2 1-4 0,1-1 21 15,-1-2-44-15,1 0-10 0,1-6-52 0,0 0-99 16,-2-4-62-16,1-2-75 0,0-7-98 0,1-2-146 16,1-9-205-16,0-4-250 0,-2-5-344 0</inkml:trace>
  <inkml:trace contextRef="#ctx0" brushRef="#br0" timeOffset="34765.75">5754 7797 5064 0,'5'0'88'16,"1"-10"70"-16,2 10 21 0,1-10 19 0,2-1-10 15,0 2-99-15,5-2-9 0,-2 0 7 0,2-1-87 16,0-2 88-16,1-2-15 0,-3 0-31 0,2-3 61 16,-3 1-89-16,1-4 36 0,-1 0 19 0,-3-1-16 15,-1-1 71-15,-2-1-16 0,-3 1-10 16,-2-1 1-16,-2 3 4 0,0 2-8 0,-5 2-9 15,-1 5 7-15,0 1-27 0,-4 4-21 0,1 8 13 16,0 0-38-16,-3 0-7 0,-1 0 7 0,0 10-13 16,-1 2-5-16,-1 4 10 0,0 1 8 0,1 6 2 15,-3 2-7-15,5 4-12 0,-2 2 5 0,3 2-6 16,2 2 17-16,3 1-23 0,2 1 6 0,3-3-4 16,1 0-5-16,0-2-5 0,5-3-19 0,1-3-69 15,1-2-45-15,3-2-29 0,1-4-120 0,1-6-30 16,1-4-125-16,3-8-176 0,-1 0-186 0,1 0-211 15,0 0-280-15</inkml:trace>
  <inkml:trace contextRef="#ctx0" brushRef="#br0" timeOffset="35414.93">6136 7525 5506 0,'-5'0'104'0,"2"0"32"0,3 0 92 0,-1 0-9 15,1 0-88-15,0 11-3 0,0-1-103 0,0 4 44 16,0 1 10-16,0 3-25 0,0 2 24 0,0 2-33 16,0-3-19-16,0 4 4 0,0-1-8 0,0-1-2 15,0-3-25-15,0 0 10 0,0-4-22 0,0-1 15 16,0-3 21-16,0-1-19 0,0-9-11 0,0 0-28 16,0 0-32-16,0 0-32 0,0 0 35 15,0 0-12-15,0 0 32 0,0-12-5 0,1 0-10 16,4-5-23-16,-2 0-28 0,1-3 57 0,2-1-14 15,0-4-20-15,0 0 57 0,1 0-30 0,1 0 11 16,-1 0 89-16,1 0-40 0,0 5 27 0,0 1-1 16,2 4-4-16,-1 1-5 0,-2 3 20 0,-2 2-10 15,3 9-9-15,-3 0 41 0,0 0-28 0,0 0-10 16,0 0 16-16,-2 0-47 0,2 0 20 0,0 12 59 16,0 1-3-16,-2 1 16 0,1 3-45 0,0 2-13 15,-1 4-20-15,2 1-4 0,-1 0 50 16,-2 2-11-16,1 0 7 0,0 0-14 0,0 0-16 15,-1-1 15-15,1-1-43 0,-2-4 48 0,1 0-26 16,0-4-22-16,-1-1 2 0,-1-6-9 0,1-9 38 16,-1 12 13-16,1-12-9 0,-1 0 2 0,2 0-55 15,0 0-15-15,-2 0 52 0,2-13-33 0,1-1 22 16,-2-1-12-16,2-2-21 0,0-2 67 0,1-2-28 16,-1-4-9-16,2-1-14 0,2-3-28 0,-1-2-24 15,2 0 52-15,0-1-3 0,2 2 24 0,1 1 9 16,1 2 20-16,2 5 12 0,-1 0-59 0,1 5 55 15,0 3-41-15,-1 3 11 0,1 3 28 0,0 8 2 16,-3 0 4-16,1 0-23 0,0 0 22 16,-2 0-13-16,1 0 5 0,-1 12 65 0,-1 1-23 15,0 4 21-15,-2 2-6 0,-1 2-29 0,-1 2 5 16,1 4-8-16,-5-1-29 0,-1 4 35 0,0-1 5 16,0 1-21-16,0 0 36 0,-5 0-65 0,0-1-13 15,-1-1 34-15,0-2-50 0,1 0 39 0,-1-5-3 16,1-1-37-16,0-3 34 0,1-4-86 0,-2-1-105 15,2-3-58-15,2-9-170 0,0 0-98 0,1 0-243 16,0 0-305-16,1 0-327 0</inkml:trace>
  <inkml:trace contextRef="#ctx0" brushRef="#br0" timeOffset="38848.39">6860 7591 5606 0,'1'-9'50'0,"6"2"96"0,3 7 26 0,-2-10 18 16,2 1-48-16,2-1-66 0,0-1-8 16,1-2 4-16,1 2-10 0,-1-1-14 0,-1-2 2 15,-1 3-12-15,-2 0 27 0,1 0-5 0,-4 1-9 16,-1 0-36-16,-2 0 7 0,-3 3-21 0,0-2 0 16,0 0 45-16,-5-2-43 0,-1 2 6 0,-1 1-20 15,0-1-26-15,-2 9 10 0,-1-9 12 0,-2 9 17 16,1 0 0-16,0 0 8 0,-2 0 21 0,1 0-42 15,0 0 6-15,2 12 8 0,2-1-49 0,-4-2 50 16,6 3 1-16,1-1-25 0,0 3 21 0,1-2-4 16,4 2-8-16,0 4 1 0,0-1 33 0,5 2-44 15,2 0 28-15,1 1-31 0,2 1-34 0,0 1 52 16,0 2-21-16,2 1 53 0,0-2 7 16,-3 2-42-16,0-1-12 0,-1 0 24 0,-2-2-15 15,-4 3 6-15,-2-6 22 0,0 0-29 0,-7 0 17 16,1-5 56-16,-6 1-29 0,1-3 38 0,-4-1-16 15,-2-1-27-15,-1-10 65 0,0 9-33 0,0-9 34 16,-3 0-32-16,3 0-29 0,-3 0-15 0,3 0-39 16,1-13 27-16,2-1-26 0,2-1 15 0,2-3 25 15,4-2-27-15,-2 0-50 0,5-4-59 0,4-2-102 16,0 0-63-16,0-1-87 0,6-4-156 0,2 1-215 16,2 0-366-16,4 1-256 0</inkml:trace>
  <inkml:trace contextRef="#ctx0" brushRef="#br0" timeOffset="39714.93">7612 7038 4982 0,'-5'-15'143'0,"-1"3"95"15,3 0 52-15,-2 0 44 0,0 2-82 0,0 3-51 16,1 7-18-16,1-9-32 0,-1 9-29 0,2 0-38 16,1 0-17-16,-1 0 24 0,0 0-33 0,2 11 14 15,-3 3-12-15,2 6-26 0,-1 2 18 0,1 4-5 16,-1 8-11-16,0 3-14 0,1 6 1 0,-3 2-18 15,2 2 4-15,-3 1 1 0,1 1-23 0,3 0 17 16,-3-3-14-16,2-3 14 0,2-5-5 0,0-4-15 16,0-2 2-16,0-6-11 0,0-4 23 0,0-4-3 15,0-5 5-15,0-2-40 0,0-5-3 16,0-6-5-16,0 0-12 0,2 0 50 0,1 0-14 16,-1-15-19-16,4-1 18 0,-1-3-51 0,2-2 24 15,2-4 12-15,2 0 19 0,-2-3 13 0,2-1-4 16,3 0-23-16,2-1 0 0,2 1 8 0,0 4-7 15,4 3 37-15,-2 3-9 0,3 4 22 0,-3 4-29 16,2 3 17-16,-2 8 1 0,-3 0-4 0,0 0-3 16,-1 13 13-16,-1 2-21 0,-3 5 7 0,-2 3 41 15,0 2-47-15,-4 3 8 0,-2 2 21 0,-4 3-21 16,0-1 41-16,-5-1 2 0,-3 1 1 0,-3 0 18 16,-3-4 0-16,-2 0 20 0,-3-2-22 0,-1-2-4 15,-5-1-11-15,0-2-7 0,1-4-2 16,-4-3-8-16,0-5-1 0,1-9-25 0,2 0 9 15,0 0-10-15,5 0-8 0,-2 0 7 0,5-9-22 16,1-4 22-16,3-1-6 0,2-1-15 0,5-3-70 16,0-2-69-16,1-2-44 0,5-1-69 0,0-2 0 15,7 1-82-15,2-1-156 0,2 0-167 0,2 4-188 16,3 0-288-16,1 2 11 0</inkml:trace>
  <inkml:trace contextRef="#ctx0" brushRef="#br0" timeOffset="40434.94">8191 7427 5029 0,'2'-7'131'0,"1"-1"38"16,-1 0 79-16,-2 8 86 0,0-9-107 0,0 9 10 15,0-9-61-15,-3 9-62 0,-2-8-12 0,1 8-26 16,-2 0-14-16,1 0-20 0,-1 0-27 0,-2 0-3 16,-3 13 0-16,0 2 16 0,-1 1 21 15,-3 4-19-15,2 1-3 0,0 2-12 0,-1 3-2 0,3 1-4 16,0 1-3-16,3 0 2 0,3-1-14 0,5-1 1 16,0-3-5-16,0 0-4 0,5-3 17 15,1-5 11-15,1 0-2 0,3-3-19 0,-3-7 3 16,2-5-2-16,-1 0-8 0,2 0 8 0,-2 0-7 15,0 0-11-15,0-12 18 0,1-2 19 0,-3-1-21 16,0-1 8-16,0-2 1 0,0-2-12 0,-1-1-6 16,-2-1 33-16,-1-1-40 0,-2 1 13 0,0 0 46 15,0-2-51-15,2 3 33 0,-2 0-11 0,1 5-36 16,0-1 25-16,1 2 1 0,1 1 12 0,1 3-20 16,1 3 0-16,0 2 9 0,1 6-16 0,-1-9 32 15,2 9-25-15,0 0-1 0,0 0 18 0,1 0 20 16,-2 0 4-16,2 0-16 0,-2 12-22 15,0-1-8-15,-1 1 5 0,1 3 25 0,-3 1-14 16,3 1 8-16,-4 1-6 0,1 3-21 0,-3 1 44 16,1 1-29-16,-1-1 22 0,0 2 4 0,0 0-26 15,1-4 4-15,1 0-9 0,0-2 6 0,1-3 4 16,0-1-10-16,0-5 10 0,1-1-5 0,1-8 7 16,0 0-18-16,2 0-4 0,0 0 1 0,1-11 12 15,1-1 25-15,1-3-5 0,2-2-11 0,0-2-34 16,1-2 26-16,0-1 9 0,-2-2 9 0,0 0 18 15,-2-5-19-15,-1 3-21 0,-1-1 15 0,-1 0-22 16,2 3 12-16,-3 2 17 0,-1 3 32 16,0 4 20-16,-1 3-6 0,-1 4 13 0,-1 8-52 15,0 0 1-15,-1 0 12 0,0 0-11 0,0 13 14 16,0 2-5-16,-2 2-4 0,-2 2-14 0,3 3-7 16,-2 1 5-16,1 2-10 0,2 1-6 0,0 1-13 15,0 0 6-15,0-3 12 0,5 1-3 0,0-2-2 16,3-2-31-16,2-3-56 0,-1-1-23 0,3-5-51 15,2-2-57-15,2-10-18 0,1 0-87 0,1 0-8 16,3 0-57-16,-1 0-100 0,3 0-61 0,-1-13-73 16,0-2-26-16,1-1-37 0,1-3 24 15,-1-3 1-15,-1 0 107 0</inkml:trace>
  <inkml:trace contextRef="#ctx0" brushRef="#br0" timeOffset="40882.33">8894 7436 3480 0,'5'-23'199'0,"-5"2"152"0,0 3 96 0,-4 4 63 15,-3 1-80-15,-3 4-35 0,-1 9-55 16,-4 0-71-16,-1 0-104 0,-3 0-59 0,2 0-39 15,-3 14 24-15,3 1 21 0,-4 1-27 0,4 4-29 16,1 1-26-16,2 1-12 0,2 2-9 0,3 1 16 16,3 1-19-16,1-2-7 0,5 1 11 0,0-3-29 15,5-1 1-15,1-2 8 0,1-3-39 0,2-2 1 16,2-2 5-16,1-4-33 0,1-8-13 0,1 0 6 16,0 0-5-16,3 0-33 0,-2 0 56 0,1-11-12 15,-2-3 16-15,1 0 56 0,-3-4-32 0,0-1 58 16,-2-2-2-16,-1 0-4 0,-1-2 6 15,-5 3-15-15,0 1 6 0,2 0 43 0,-5 4 37 16,1 4 9-16,-1 3-18 0,0 8-23 0,0 0-10 16,0 0-23-16,0 0 37 0,0 14-20 0,-4 1-13 15,2 4-10-15,-1 4-6 0,1 3-2 0,1 4-5 16,-1 4 21-16,0 3-32 0,1 2 33 0,1 7-7 16,0 1-1-16,0 1-11 0,-1 3-25 0,1-1 5 15,0 0-10-15,-2-1 14 0,0-3-1 0,0-4 21 16,-1-4 9-16,-2-2 28 0,0-6 19 0,-1-2 20 15,-3-5 0-15,-2-4-6 0,0-5-2 0,-4-2-24 16,-1-4 10-16,-1-8-12 0,-1 0-3 0,-1 0-24 16,-3 0-13-16,1-9 3 0,-1-4-6 15,-1 0-3-15,-1-4-6 0,0-2-13 0,0-5-1 16,2-2 4-16,0-4-34 0,1-3-33 0,3-4-57 16,4-4-37-16,3-2-64 0,2-4-49 0,2-3-40 15,7 1-87-15,0 1-127 0,7-1-175 0,4 2-197 16,1 5-378-16,6-1 95 0</inkml:trace>
  <inkml:trace contextRef="#ctx0" brushRef="#br0" timeOffset="41465.36">8979 7029 5791 0,'0'0'65'16,"-3"11"98"-16,3 1 17 0,0 3 50 0,0 2-21 15,0 2-87-15,0 5 19 0,0 6-38 0,0 3-48 16,0 5 16-16,3 2-13 0,-2 3-25 0,1 0 4 16,0 5-12-16,-1-4-26 0,2 0 12 0,-1-2 6 15,-2-4-11-15,1-2 5 0,-1-5 0 0,0-4-15 16,0-5-3-16,0-2 12 0,0-6-8 0,-3-5 3 16,3-9 2-16,0 8-35 0,0-8 28 0,0 0-10 15,0 0-25-15,0-13 10 0,3-1-34 16,1-2 28-16,-2-4 9 0,3-2 5 0,0-2 7 15,1-5 5-15,-1 2 12 0,1-3-2 0,-1 2-2 16,3-1-25-16,-1 2 14 0,2 4 10 0,0 0 15 16,-1 4 2-16,0 3-10 0,0 5-6 0,0 2-14 15,-2 9 26-15,-1 0-17 0,0 0 1 0,0 0 38 16,-2 0-12-16,2 0 16 0,-1 14 25 0,-1 1-30 16,1 3-10-16,0 2 16 0,-2 2-21 0,1 2-1 15,-2 1 14-15,1 1-25 0,-1-1-10 0,1-1-17 16,-2-1 7-16,0-1 3 0,0-2-16 0,0-3-31 15,0-2-73-15,0-2-43 0,0-2-43 0,-4-3-70 16,4-8-90-16,-2 0-91 0,-1 0-39 0,1 0-105 16,0 0 32-16,1 0 21 0,1-10-66 15,0 0 136-15,0-1 12 0,3-1 106 0,0-1 149 16,1-5 159-16,0 1 297 0,2 0 154 0,-2-2 102 16,1 0 41-16,1-2-92 0,1 1 12 0,0 3 13 15,-2 1-38-15,2 2-20 0,0 2-53 0,2 1-41 16,-1 11-8-16,0-9-40 0,-1 9-53 0,4 0-70 15,0-8-65-15,1 8-29 0,1 0-23 0,1 0 2 16,2-8-3-16,2 8-19 0,2 0-21 0,1 0 11 16,-1 0-46-16,0-9 4 0,2 9-52 0,-5-11-90 15,1 3-60-15,-4 0-94 0,0-2-97 0,-6 2-128 16,0-4-37-16,-4 1-115 0,0-1-188 16,-2-5 52-16</inkml:trace>
  <inkml:trace contextRef="#ctx0" brushRef="#br0" timeOffset="41665.71">9444 6967 5822 0,'-8'0'50'16,"1"0"76"-16,-1 0 48 0,3 0 26 0,-1 0-9 15,1 15-25-15,-1-1-46 0,0 6 25 0,0 4-16 16,1 3-11-16,0 9 29 0,0 5-53 0,0 5 0 16,-1 7-23-16,1 3-48 0,0 2 0 15,0 2-21-15,2 1 3 0,2-1-3 0,-2-2-9 16,2-4 4-16,1-1-28 0,0-4-55 0,0-5-52 15,0-1-135-15,0-4-103 0,5-6-117 0,-2-5-318 16,-1-5-232-16,-2-3-430 0</inkml:trace>
  <inkml:trace contextRef="#ctx0" brushRef="#br0" timeOffset="42549.59">10202 7028 5385 0,'-5'-29'115'16,"0"4"92"-16,2 3 68 0,-1 4 40 0,1 6-41 16,-1 3-98-16,1 3-50 0,1 6-26 0,1 0-41 15,0 0 43-15,1 0-3 0,0 17-7 0,0 4-19 16,0 4-12-16,0 4-23 0,0 6 3 0,0 5-32 15,-4 6 5-15,-1 2-13 0,0 4-19 0,-3-2 40 16,3 1-29-16,0-2-1 0,-1-4 10 16,1 0-1-16,-1-6-6 0,0-5 11 0,4-6 1 15,-3-3-4-15,1-6-10 0,2-6 5 0,-2-3-14 16,3-10-28-16,-1 0 12 0,1 0-3 0,1 0 7 16,0 0 4-16,0-13-12 0,0-3 13 0,4 0-12 15,0-2-8-15,2-1 9 0,0-2 1 0,1 0 6 16,3 0 30-16,-1 2-8 0,5 2-7 0,-2 2-9 15,1 3-10-15,1 3 36 0,-1 9-11 0,1 0 8 16,-1 0 15-16,-1 0-28 0,-4 0 11 0,0 13-1 16,-1 0 0-16,-2 3 11 0,1 2 15 0,-6 1-8 15,0 2 7-15,-6-1 25 0,0-1-33 0,-3 1 28 16,-2-2-24-16,-3-1 1 0,-2-2-5 0,-1 0 8 16,-2-4 0-16,-1-1-28 0,-2-2 36 15,2-8-51-15,0 0 3 0,0 0 23 0,1 0-31 16,2 0 30-16,3 0-39 0,3 0-62 0,2-13-36 15,2 1-55-15,0 1-8 0,7-2-70 0,0 0-63 16,4-2-125-16,4 0-114 0,2-1-116 0,2 0-121 16,3 0-202-16,4-1-39 0</inkml:trace>
  <inkml:trace contextRef="#ctx0" brushRef="#br0" timeOffset="42998.46">10435 7311 5907 0,'0'0'72'0,"0"0"61"0,0 14 56 15,-7 1 18-15,0-1-68 0,3 2-29 0,0 0-52 16,3 2-6-16,1 0-3 0,0 2-52 0,0-1 6 16,5-1-19-16,2-2-4 0,2-1 14 0,0-4-10 15,4 0 11-15,-1-4-14 0,0-7 7 0,2 0 6 16,-2 0 8-16,0 0 1 0,3 0-12 0,-1-9-12 16,-2-3-8-16,2-3-4 0,0-2 19 0,-2-2 30 15,2-1-30-15,-3 0 41 0,-1-1-2 0,0-2-43 16,-1 1 19-16,-3 1-13 0,-1 5 4 0,1 0 30 15,-3 4 23-15,2 2 9 0,-3 10-4 0,-1 0 4 16,-1 0-7-16,0 0-12 0,0 22 8 16,0 2-6-16,0 4 1 0,0 6-10 0,0 4 0 15,0 5-1-15,0 4-10 0,0 5 15 0,4 2 8 16,0 8-26-16,-2 1 21 0,1 1-25 0,-1 2-27 16,-1 0 33-16,-1-4-20 0,0-4 35 0,-6-3 48 15,-2-6-6-15,1-6-1 0,-6-5-9 0,0-4-19 16,-5-7 5-16,-5-4 24 0,1-4 6 0,-5-5-18 15,-2-4-12-15,-5-10-20 0,1 0-7 0,-2 0 5 16,-2 0-7-16,0-12 1 0,2 1-12 0,-2-4-7 16,3-2 3-16,0-3-5 0,3-3-1 0,5 0-4 15,1-4 2-15,4-2-8 0,5-2-16 0,2-2-27 16,8-4-43-16,0-1-52 0,6-1-28 16,0-1-69-16,8-1-101 0,3 3-86 0,6 1-177 15,4-1-244-15,-1 5-302 0,7 2-261 0</inkml:trace>
  <inkml:trace contextRef="#ctx0" brushRef="#br0" timeOffset="43265.24">11163 7296 6411 0,'-11'0'60'0,"4"-13"5"15,7 3 21-15,0 0 50 0,10 10-61 0,2-13-11 16,3 13-4-16,6-12-56 0,2 12 17 0,4-10 8 16,2 10-37-16,2 0 18 0,1-8-50 0,-1 8-58 15,1 0-40-15,-6 0-107 0,-2 0-111 0,-1-8-108 16,-6 8-203-16,-4 0-121 0,-3 0-217 15,-2-9-173-15</inkml:trace>
  <inkml:trace contextRef="#ctx0" brushRef="#br0" timeOffset="43481.51">11387 7032 6068 0,'-6'0'115'0,"1"0"25"15,1 0 54-15,2 0 34 0,-4 0-53 0,2 0 11 16,0 15-54-16,1 2-11 0,-2 4-17 0,1 1-32 15,-3 5 14-15,4 4-31 0,-1 6-40 0,0 1-10 16,1 1-20-16,1 3 18 0,1 0-8 0,1-2 8 16,0-2-17-16,0-4-26 0,0-3-42 0,0-5-23 15,0-5-51-15,0-2-59 0,0-5-35 16,0-4-96-16,0-10-96 0,0 0-123 0,0 0-199 16,3 0-161-16,-3-14-314 0,5-1 106 0</inkml:trace>
  <inkml:trace contextRef="#ctx0" brushRef="#br0" timeOffset="44098.33">11454 6863 5537 0,'4'-9'60'0,"-1"9"109"0,-1 0 60 16,0 0 1-16,-1 0-5 0,1 0-62 0,0 9-7 16,0 3 0-16,-1 6-9 0,0 3-38 0,0 5-21 15,-1 6 3-15,0 5-35 0,0 3 13 16,0 6-34-16,-6 3-7 0,0 2-12 0,-1-1-13 0,0 1 0 15,1-2-15-15,1-3 6 0,-1-2-4 16,0-4 16-16,2-7 11 0,1-3-16 0,-1-7 11 16,2-5-38-16,2-3-21 0,0-4-14 0,0-11-17 15,0 0-15-15,0 0 2 0,4 0 13 0,1 0-16 16,1-12 4-16,4-2-28 0,-1-4-5 0,5-1 38 16,-3-2 41-16,1-3 27 0,3 1 1 0,-1-2-22 15,2-3 18-15,-4 1 22 0,1 2 10 0,-2 1-9 16,0 3 14-16,-1 3-13 0,-2 3 14 0,-3 5 60 15,0 10 6-15,-3 0 9 0,-2 0 41 0,0 0-34 16,0 13-29-16,0 1-11 0,-4 5-31 0,1-1-23 16,-1 1-5-16,4 3 4 0,0-2 5 15,0 1 16-15,4-1-25 0,1-2 23 0,4-1-35 16,-1-4 3-16,2-1 43 0,2-1-29 0,1-5-7 16,1-6 19-16,4 0-28 0,1 0-2 0,0 0 16 15,3 0-17-15,0-8-4 0,2-2 17 0,0-4 17 16,-1 0-11-16,2-3-2 0,-2-2 11 0,-1-3-20 15,0 1-7-15,-2-4 16 0,-1-1-10 0,-1-2-14 16,-1-1 25-16,-4-2-4 0,-2 2-8 0,1-1 15 16,-5 0-10-16,-3 4 24 0,-4 1-7 0,0 5 18 15,0 2 10-15,-8 6-34 0,-4 3 17 0,-2 9 28 16,-3 0-6-16,0 0 22 0,-2 0-17 0,-2 11-28 16,-2 5 4-16,0 3-1 0,0 5 17 0,3 4-13 15,-1 3-4-15,3 6-7 0,2 0 3 16,2 3 9-16,5 1-8 0,0-3-10 0,5 3-17 15,4-4-4-15,0-3-6 0,5-2 9 0,3-3-2 16,3-6 18-16,4-3-11 0,2-5 3 0,5-4-6 16,3-3-6-16,4-8-2 0,3 0-43 0,2 0-29 15,2 0-68-15,3-13-44 0,2-1-43 0,0-1-123 16,1-1-160-16,-2-2-275 0,-2-1-413 0,-3 1-274 16</inkml:trace>
  <inkml:trace contextRef="#ctx0" brushRef="#br0" timeOffset="45198.74">5312 8482 5806 0,'-7'0'24'0,"3"0"81"0,4 0 17 0,0 0 83 16,0 0 12-16,0 13-32 0,0 3-13 0,3 1-53 16,3 4-9-16,-4 7-35 0,2 6 5 0,0 4-7 15,-3 8-36-15,1 0 14 0,-2 7-3 0,0 1-27 16,0 1 18-16,0-2-27 0,-3-3-24 0,-1-3 22 15,0-3-22-15,2-8 18 0,2-2 5 0,0-7-8 16,-4-6 6-16,3-1-5 0,1-8 4 0,0-3-26 16,0-9-10-16,0 0-11 0,0 0 8 0,0 0 19 15,5 0 19-15,-3-9-27 0,1-3-4 16,-2-5 8-16,3-2-22 0,-1-4 33 0,3-2 4 16,-1-5-19-16,0-2 4 0,1-3 5 0,3-1-5 15,0-1 6-15,1 3-1 0,0-1-20 0,2 5 21 16,1 3-13-16,2 3 11 0,-2 7 4 0,2 2-9 15,-3 5 5-15,2 2 21 0,0 8-18 0,-2 0 8 16,1 0 18-16,-1 0-23 0,-1 0 36 0,3 0-28 16,-5 18-10-16,1 4 23 0,0 1-19 0,-4 2 37 15,0 5 13-15,-2 1-24 0,-4 2 16 0,0 1-12 16,-5 0-1-16,-3 0 18 0,0-2 6 0,-5-1 7 16,-1-5 13-16,-2-1-17 0,2-3-7 15,-3-3-15-15,0-4-12 0,0-1 6 0,-1-6 6 16,-1-1-24-16,0-7-3 0,1 0 11 0,1 0-33 15,2 0 12-15,1-10 3 0,-1 0-17 0,2-2-14 16,3-2-20-16,3-1-58 0,1-2-30 0,0-2-38 16,6-2-83-16,0-1-51 0,0-1-81 0,7 1-124 15,1-1-163-15,3 2-123 0,1-2-327 0,2 4-57 16</inkml:trace>
  <inkml:trace contextRef="#ctx0" brushRef="#br0" timeOffset="45915.37">5730 8773 6484 0,'0'0'60'0,"0"0"55"0,0 0 30 15,0 0 35-15,0 0-29 0,0 10-24 0,0 6-23 16,0 1-7-16,0 7-36 0,0 5-21 0,0 3-1 15,0 2-29-15,0 4 9 0,0-1-2 0,1 2-24 16,4-3 13-16,0-3-10 0,1-1 6 0,1-6 11 16,0-1-28-16,2-5 13 0,-1-4-17 0,1-4 17 15,-3-2 4-15,2-10-23 0,-1 0-3 16,0 0-8-16,-1 0 22 0,0 0 10 0,1-15-2 16,1 0-23-16,0-2-23 0,0-2 6 0,0-2 15 15,3-1 18-15,-4-3 0 0,-1-3-4 0,1-1-5 16,2-3-1-16,-4-2 38 0,-1-1-19 0,1 3 4 15,0 0 4-15,0 3-11 0,-1 4 6 0,0 7 15 16,0 3 10-16,-4 6-18 0,3 9 22 0,-3 0-8 16,0 0-16-16,0 0 13 0,0 0-8 0,-3 9-7 15,1 6 10-15,-1 5 3 0,0 3 18 0,2 4-19 16,-2 2 12-16,2 5-11 0,0 2-20 0,-1 0 5 16,1-2-14-16,1-3 12 0,0-1-25 0,0-3 23 15,0-3 2-15,0-3-11 0,5-6 15 16,-1-3 6-16,2-3-14 0,-1-9-19 0,-3 0 1 15,4 0 4-15,-1 0-2 0,0 0 14 0,2-11 6 16,-1-2-47-16,3-1 28 0,-1-1-31 0,2-5-1 16,-2-1 20-16,3-2-13 0,0-3 39 0,-1-3-13 15,1-2 2-15,1-2 11 0,-1-2-6 0,2-1 4 16,2 3 10-16,-1 1-22 0,3 3-3 0,0 5 11 16,0 2-18-16,1 5 30 0,1 3 0 0,-2 6 6 15,1 8-6-15,-2 0-9 0,-3 0 21 0,0 0 17 16,0 0 31-16,-1 15-17 0,-1-1-31 0,-1 5-3 15,-2 3 2-15,0 2-7 0,0 3 45 0,-3 0-14 16,-2 4-19-16,-1-2 30 0,-2 3-28 0,0-3 2 16,-5 0 27-16,0-2-17 0,-3-4 8 15,0 0 17-15,-2-4-29 0,-1-2 6 0,-1-3-15 16,-2-2-17-16,-2-5 34 0,1-7-9 0,-1 8-9 16,-1-8 7-16,3 0-43 0,-3 0-2 0,1 0 14 15,1 0-18-15,3-12-18 0,1 2-41 0,2 0-38 16,4-1-47-16,-1 1-15 0,3-2-83 0,3 0-67 15,0-2-118-15,0-2-159 0,0 2-177 0,4-1-224 16,-4 1-309-16</inkml:trace>
  <inkml:trace contextRef="#ctx0" brushRef="#br0" timeOffset="46098.36">6494 8826 6288 0,'-3'13'65'0,"0"1"84"0,3 2 47 0,-2 1-5 16,-1 3-42-16,2 4-62 0,-1 0-43 0,2 3 5 16,0 0-30-16,0 1-28 0,0-3 1 0,0-1-8 15,5 0-23-15,-3-5-30 0,0-2-75 0,0-4-70 16,-1-2-103-16,0-2-120 0,0-9-161 0,2 0-233 16,-3 0-237-16,0 0-201 0</inkml:trace>
  <inkml:trace contextRef="#ctx0" brushRef="#br0" timeOffset="47014.9">6532 8746 5783 0,'0'0'114'16,"0"0"39"-16,0 0 52 0,5 0 53 0,-1 0-93 15,1 15-32-15,0 2-37 0,0 2-26 0,1 3-1 16,-1 6-6-16,4 1-15 0,-6 3-27 0,0 0-9 15,2 3 12-15,-4-3-19 0,0 0-6 0,-1-2-12 16,0-5-9-16,0-4 32 0,0-1 13 16,-4-5 5-16,1-3-32 0,0-3 2 0,0-9-12 15,-2 0-19-15,4 0 25 0,-2 0-36 0,2 0 3 16,1 0-18-16,0-14 21 0,0 1-17 0,0 0-11 16,5-4 37-16,1-3-57 0,-1 1 26 0,2-3 35 15,0-2-6-15,2-2 33 0,-1 2-1 0,1-3-24 16,-1 2 11-16,3 1 7 0,-2 3 9 0,2 3-29 15,0 2 12-15,-3 3-5 0,1 1 38 0,0 12 21 16,-1 0-9-16,-2 0 15 0,-1 0-31 0,-1 0-4 16,0 0 33-16,-2 0-7 0,1 0 6 0,-3 0 0 15,1 12-15-15,0 2-9 0,0 2 2 0,1 3 6 16,-1 1-6-16,1 3 17 0,1-1-9 16,2 0-8-16,0 1-14 0,2-2-27 0,0-2-4 15,2-2 9-15,0-1-1 0,3-3 17 0,2-2 1 16,-2-3 26-16,4-8-13 0,1 0-10 0,0 0 5 15,1 0-38-15,1 0 19 0,-2 0 8 0,4-9-8 16,-3-3 10-16,3-3 1 0,-3 1 8 0,1-2-2 16,1-2-3-16,1-3 7 0,-2 0-13 0,0-3-18 15,-4-2 32-15,1 2-28 0,-4-3 12 0,0 0 13 16,-5 0-32-16,-2 3 42 0,-1 0-6 0,-2 4 32 16,-2 2 8-16,0 2 3 0,-4 4-6 0,-3 3-18 15,0 9 5-15,-3 0-21 0,0 0-12 16,-2 0-9-16,-1 0 24 0,1 0-21 0,-3 0 20 0,2 13 20 15,-3 1-29-15,4 0 18 0,0 0-2 16,0 1-7-16,-1 5 21 0,3 2-17 0,2 2 0 16,2 5-25-16,-1 0-17 0,2 0 7 0,3 2 11 15,-2 1 0-15,4-3 9 0,0 0-5 0,0-5-10 16,5-2 3-16,1-1-8 0,2-4 22 0,0-4-11 16,3-1-1-16,0-5 0 0,2-7-1 0,1 0 2 15,0 0 15-15,0 0-32 0,-1 0 1 0,4-12-18 16,-3 0 21-16,3-3 13 0,-2 0-11 0,-1-1 3 15,0-4-9-15,-1 0 1 0,-1-1-4 0,-2-5 22 16,1-1-11-16,-4 0 19 0,0-2 0 16,2 0-11-16,-2 0-16 0,0 0 9 0,1 0 2 15,0 2 7-15,-1 3 17 0,1 2-30 0,0 4 3 16,2 5-6-16,-4-1 17 0,2 7 8 0,-1 7 9 16,0 0 8-16,-1 0-5 0,-1 0 15 0,1 0-14 15,-1 0 1-15,3 11-12 0,-1 2 2 0,1 4 10 16,1 2-15-16,-1 3 9 0,1 3-9 0,-1 2 6 15,1 3 13-15,-1 1 2 0,-2 3-25 0,-1-2 11 16,-1 0 4-16,-2-1-8 0,-2-2 35 0,0-2-25 16,-4-2-19-16,-1-4-2 0,-3-3-9 0,-2-1 19 15,0-5-2-15,0-2 0 0,-2-3 1 16,-1-7-17-16,2 0 2 0,-2 0-6 0,2 0-16 16,0 0-41-16,2-8-35 0,0-1-40 0,-1-2-51 15,3-1-29-15,2-1-16 0,1-1-98 0,2-2-110 16,2-4-119-16,0 1-150 0,5-1-79 0,3 1-152 15,3-3-150-15</inkml:trace>
  <inkml:trace contextRef="#ctx0" brushRef="#br0" timeOffset="47315.14">7640 8671 6209 0,'11'-10'87'16,"-4"1"92"-16,-1 2 44 0,-6 7 44 0,0-8-65 0,0 8-68 15,-4 0-23-15,-5 0-30 0,-1 0-17 16,-2 0-22-16,-1 0-2 0,-2 0-12 0,2 0-16 15,1 13 12-15,-3 1-41 0,5 0 12 0,1 1-4 16,3 2-7-16,3 0 23 0,3 4-16 0,0 1 23 16,5 0-17-16,5 1 24 0,0 2-30 0,2 0-7 15,3 0 29-15,0-1-28 0,4 1 21 0,0-3 10 16,-2 0-30-16,1 0 3 0,-2-3 13 0,-3-2-12 16,-3-2 40-16,-3-1 27 0,-3-1 2 0,-4-2 13 15,-5-2-16-15,-5-2-12 0,-2-7-2 0,-4 0-5 16,-4 0-9-16,-2 0-20 0,-4 0 5 0,-1 0-9 15,0 0-2-15,0 0 0 0,1 0-20 0,0-11-25 16,4 0-31-16,-1 1-50 0,2 1-52 0,2-2-88 16,-1 2-121-16,2-1-125 0,1-2-255 15,0 3-317-15,-1 9-395 0</inkml:trace>
  <inkml:trace contextRef="#ctx0" brushRef="#br0" timeOffset="47547.93">6388 8579 7144 0,'-3'0'24'0,"3"0"4"0,0 0 13 0,6 0-14 15,-3 0-27-15,0 0 0 0,2 0-30 0,0-7-16 16,0 7-67-16,1 0-115 0,1 0-111 0,2 0-245 16,-3 0-326-16,0 0-545 0</inkml:trace>
  <inkml:trace contextRef="#ctx0" brushRef="#br0" timeOffset="52531.54">8423 8828 6480 0,'-1'0'70'0,"1"0"53"16,7 0 54-16,1 0 49 0,5 0-65 0,5-10-18 15,1-1-30-15,6-2-35 0,5 0-28 0,3-3-32 16,7 1-15-16,0-1-3 0,1 0 26 0,3 2-1 16,-4 0-30-16,1 3-33 0,-2 2-35 0,-5 9-47 15,-3-7-33-15,-4 7-84 0,-4 0-46 0,-5 0-92 16,-1 0-97-16,-5 0-56 0,-4 0-197 0,-1 0-95 15,-7 0-273-15,0 0-29 0</inkml:trace>
  <inkml:trace contextRef="#ctx0" brushRef="#br0" timeOffset="52748.01">8837 8506 6186 0,'0'-9'82'0,"0"9"41"0,0 0 43 0,0 0 20 15,0 0-50-15,0 0 18 0,0 0-29 0,0 0-21 16,0 10 27-16,0 4-58 0,0 3 5 0,0 5 4 16,0 4-80-16,-6 8 12 0,1 2-12 0,-1 3-6 15,-3 6 17-15,2 2-32 0,0 1 5 0,-1 1-25 16,1-3-20-16,3-2-44 0,1-3-90 0,2-5-64 16,1-4-56-16,0-4-80 0,0-8-100 15,6-2-119-15,-1-6-114 0,2-4-61 0,0-8-212 16,3 0 11-16</inkml:trace>
  <inkml:trace contextRef="#ctx0" brushRef="#br0" timeOffset="53033.13">9033 8860 6181 0,'-9'12'57'0,"1"2"21"16,-1 1 76-16,-2 4 28 0,2 3-39 15,1 0-17-15,0 1-70 0,2 0-14 0,6 1-55 16,0-4 25-16,0-1-14 0,8-2-16 0,1-3 43 15,1-4-22-15,3-10 14 0,1 10-18 0,1-10 14 0,0 0-32 16,1 0 15-16,0 0 14 0,-1-10-8 16,-1-1 2-16,-1-2-4 0,0-2 24 0,-3-2-24 15,-1 0 20-15,-5 0-22 0,-1-2 5 0,-3-3 31 16,0 2-1-16,-3-1-7 0,-5-1-18 0,1 3-21 16,-1-1-2-16,-1 4 20 0,-1 2-5 0,0 3-13 15,1 11 4-15,-1-9-66 0,3 9-59 0,1 0-32 16,1 0-134-16,1 0-57 0,2 0-105 0,2 0-263 15,0 0-110-15,0 0-427 0,7 0 36 0</inkml:trace>
  <inkml:trace contextRef="#ctx0" brushRef="#br0" timeOffset="53565.08">9765 8615 6309 0,'-4'-9'10'15,"0"9"54"-15,4 0 70 0,0 0 10 0,0 0 41 16,0 0-9-16,6 0-32 0,-4 0 7 0,1 11-63 15,0 3-42-15,0 4-27 0,-3 4-9 0,1 5 7 16,-1 4 23-16,0 1-21 0,0 4-18 0,-5-2 12 16,1 2-28-16,-1-2 2 0,0-3 13 0,0-2-10 15,0-4-8-15,1-4 29 0,0-4-21 0,1-3 13 16,2-5-23-16,-1-9-25 0,2 0 17 0,0 0-31 16,0 0 38-16,4 0-13 0,1-13-19 15,2-2-9-15,2-1-1 0,2-4 10 0,-2-2-8 16,5 0 48-16,-1-3-33 0,2 2 22 0,2-1 37 15,-2 2-32-15,1 3 22 0,1 0 1 0,-1 5-28 16,2 3 12-16,-2 11 52 0,0-9-37 0,-4 9 39 16,2 0-5-16,-1 0-35 0,-2 0 45 0,1 19-16 15,-3 0 14-15,0 1-10 0,-1 4-12 0,-2 2 25 16,-1-3-4-16,-1 3 7 0,-4 0-14 0,0-3-6 16,0 1 11-16,-6-3-11 0,-2-1 40 0,-2-1-20 15,0-3-25-15,-2-2 3 0,-4-3-24 0,-1-1-19 16,0-10 17-16,-1 0 10 0,-1 0-24 0,-1 0 7 15,3 0-11-15,0 0-37 0,0 0-21 16,4-11-56-16,2 0-51 0,0 0-70 0,5-2-121 0,1 1-113 16,5-2-199-16,0 2-208 0,0-1-387 15,6 1-16-15</inkml:trace>
  <inkml:trace contextRef="#ctx0" brushRef="#br0" timeOffset="53916.82">10255 8961 5114 0,'15'0'120'0,"3"-12"56"15,2-2 74-15,-4 1 16 0,2-1-89 16,0-1-31-16,0-1-61 0,-1 0-35 0,0-1-8 16,0-1-2-16,-2-1 4 0,0 0 43 0,-3 1 31 15,-2-3-36-15,0 1 28 0,-5 2 4 0,-2 2-20 16,-3 0 19-16,0 4-27 0,-8 3-31 0,-3 9-16 15,-1 0-20-15,-1 0 10 0,-4 0 17 0,-2 0-11 16,-1 0 34-16,-5 11-10 0,2 5-21 0,-2 1 12 16,1 3-13-16,-1 4 8 0,0 5-4 0,1 1-11 15,3 3 3-15,3 3-27 0,3-2 4 0,4 2 12 16,3-2-24-16,8-2 3 0,0-3-6 0,3 0-12 16,5-5 18-16,3-5-5 0,4 1 5 0,1-6 12 15,4-3-6-15,3-3-14 0,0-8 13 16,3 0-3-16,4 0-12 0,0 0-6 0,3 0-54 0,3-13-44 15,-2-2-52-15,-1 2-48 0,1-2-50 16,-1-1-146-16,-6-3-189 0,1 2-266 0,-5 0-487 16,-2 0-121-16</inkml:trace>
  <inkml:trace contextRef="#ctx0" brushRef="#br0" timeOffset="54731.14">16253 7504 6982 0,'-13'0'39'0,"5"-9"40"0,8-3 32 0,0 2 22 16,5-2-32-16,4 1-19 0,7 0-31 0,1-3-18 16,7 0-17-16,3-1-15 0,3 0 9 0,5-2-21 15,3 0 20-15,4 1-7 0,3-2-68 0,2 4-52 16,0-3-54-16,2 5-124 0,-3 1-126 16,1 1-169-16,-2 1-266 0,-1 9-340 0</inkml:trace>
  <inkml:trace contextRef="#ctx0" brushRef="#br0" timeOffset="55032.34">17457 7059 6519 0,'-11'-17'54'16,"2"0"25"-16,3 1 41 0,6 1 29 0,0 0-33 15,4 1 1-15,7 3-15 0,1-1-61 0,5-1-11 16,1 2-44-16,6-1-4 0,1 1 41 0,5-1-39 16,1 1 43-16,3 0-13 0,2 3-18 0,1 1 20 15,1 7-83-15,-2 0-50 0,-1 0-88 0,-4 0-39 16,-1 0-77-16,-5 0-85 0,-4 0-62 0,-7 0-224 15,-4 0-51-15,-10 0-152 0,0 0-244 0</inkml:trace>
  <inkml:trace contextRef="#ctx0" brushRef="#br0" timeOffset="55198.28">17709 6965 5942 0,'-8'10'110'0,"0"2"35"0,3 0 77 0,0 5 57 15,-1 2-60-15,2 3-9 0,0 7-34 0,-1 0-50 16,2 5-53-16,-1 3-21 0,1 1-35 0,-3 3-14 15,2 1 5-15,1-2-9 0,0-1-1 0,0-1-30 16,-1-2-32-16,0-4-31 0,-2 0-68 0,2-3-84 16,-1-6-60-16,0-3-86 0,-1-3-125 0,-2-2-38 15,0-3-138-15,-1-3-145 0,0-9-149 0,-1 0-66 16</inkml:trace>
  <inkml:trace contextRef="#ctx0" brushRef="#br0" timeOffset="55365.08">17406 7599 5549 0,'-5'0'129'15,"5"-9"56"-15,0 9 61 0,0-11 73 0,5 11-113 16,2-9-19-16,2 0-16 0,2 9-60 0,3-11-1 16,1 3-3-16,5 1-61 0,1-1 13 0,1 8-18 15,3-9-52-15,1-1 24 0,2 2-26 0,1 3-11 16,1-5-3-16,0 10-75 0,-1-10-87 0,0 1-85 16,-1 0-132-16,-1 1-114 0,-2-1-199 0,-2 1-181 15,-4 8-362-15,-1-17 7 0</inkml:trace>
  <inkml:trace contextRef="#ctx0" brushRef="#br0" timeOffset="55564.16">17934 7040 6062 0,'0'0'74'0,"0"0"53"0,8-9 53 0,1 9 14 15,3 0-52-15,3-9-41 0,4 9-46 0,2 0-16 16,3-7-41-16,4 7 1 0,2 0-2 0,0-7-16 15,3 7-29-15,-1 0-72 0,-1-9-39 0,-3 9-111 16,-2-10-38-16,-4 3-90 0,-3 1-158 16,-5 1-91-16,-4-1-173 0,-2 6-212 0,-1-9 2 15</inkml:trace>
  <inkml:trace contextRef="#ctx0" brushRef="#br0" timeOffset="55764.1">18184 6738 6383 0,'-8'0'56'16,"-2"9"84"-16,3 1 20 0,-2 4 63 0,-1 3-20 16,0 3-76-16,1 6 16 0,-1 6-54 15,-1 4-10-15,2 5 12 0,0 5-35 0,-1 5 0 16,3 1-36-16,-1 5-10 0,2 0-9 0,0-1-22 16,1 0-10-16,2-3-55 0,2-4-41 0,-1-3-75 0,2-5-94 15,0-5-107-15,0-5-201 0,0-6-203 16,0-3-166-16,0-4-407 0,0-5 148 0</inkml:trace>
  <inkml:trace contextRef="#ctx0" brushRef="#br0" timeOffset="56084.33">18217 7524 5795 0,'3'-8'102'0,"1"-1"41"0,4-1 49 16,-1 1-7-16,3 0-115 0,1 0-1 0,3-4-48 15,3 1 10-15,0-4 38 0,3 0-52 0,-2-3 22 16,3-1-20-16,-2-1 6 0,-1-1 28 0,-1-1-19 16,-2 1 33-16,-2-3-38 0,-4 0 7 0,-2 2 26 15,-2-1-9-15,-2 3 41 0,-3 0-19 0,0 2-33 16,-6 1-8-16,-1 6-8 0,-1 3 2 0,-2 9 9 16,-3 0 7-16,2 0-22 0,-3 0-1 0,2 0 37 15,-2 0-22-15,1 14 3 0,-3 0-4 0,3 1-19 16,-1 5 2-16,0 3-9 0,2 3 0 0,-2 3-19 15,5 2 3-15,1 3 11 0,3 0-6 16,1 3 10-16,4-3-1 0,0-5-5 0,6 2-18 0,0-6-35 16,2-2-42-16,2-3-34 0,1-2-54 15,1-6-41-15,1-3-46 0,1-9-99 0,-1 0-81 16,3 0-149-16,-2 0-155 0,1 0-224 0,-1 0-267 16</inkml:trace>
  <inkml:trace contextRef="#ctx0" brushRef="#br0" timeOffset="56713.96">18570 7209 6225 0,'-4'0'70'0,"0"0"31"15,1 0 47-15,0 0 16 0,0 0-74 0,-1 12 13 16,2 2-21-16,-1 1 23 0,1 3-20 0,0 4-18 16,1 1-15-16,1 3-40 0,-1-1 34 15,1 0-55-15,0-3-8 0,-1-1 1 0,1-4-18 16,0-2 45-16,0-2 15 0,0-5-21 0,-2-8-1 15,2 0-18-15,0 0-8 0,0 0 19 0,0 0-35 16,0 0-6-16,3 0-29 0,-1 0 7 0,2-12 31 16,-1-1 13-16,-1-2-17 0,2-2-7 0,-1-2-2 15,1-4 3-15,1 0 37 0,-2-3-19 0,1 0 9 16,0-3-17-16,1 3 16 0,0-2 26 0,1 2 7 16,1 2-10-16,-1 3-15 0,1 1 14 15,1 3-27-15,2 1 21 0,-2 4-3 0,-1 5 3 16,-1 7 19-16,3 0 24 0,-3 0 22 0,-1 0-15 15,-1 0 7-15,-1 0-22 0,0 0 5 0,1 13 6 16,0 1-10-16,-2 2 1 0,-2 2-1 0,1 4-41 16,1 2 24-16,-2 4 28 0,0-1-28 0,0 1 28 15,0 0-24-15,0 0-42 0,0-2 12 0,0 0-15 16,0-5 13-16,0-3 0 0,0-3 14 0,0-3 6 16,0-4 4-16,0-8-8 0,0 0-23 0,0 0-30 15,0 0 14-15,0 0-11 0,0 0 6 0,2-11 46 16,2 0-37-16,0-3 14 0,0-1 8 0,1-2-23 15,1-3 29-15,-1-3 23 0,1-1-32 16,1-2 17-16,0 2-30 0,3-2-10 0,-1 0 5 0,2 1 4 16,3-2-5-16,1 5 24 0,1 0 4 0,0 1-7 15,1 4 43-15,-1 1-32 0,0 3 20 16,0 3 2-16,-2 10-25 0,0-7 40 0,-4 7-2 16,0 0 25-16,-3 0 24 0,0 0-19 0,-1 0 4 15,-2 14-1-15,-1 3-14 0,-1 0-14 0,-2 2-1 16,0 2-19-16,0 3 6 0,0 2-16 0,-5 3-2 15,0 0 14-15,1 2-15 0,0-2 14 0,-2 3-9 16,1-3-43-16,0-3-21 0,2 1-51 0,0-4-53 16,0-3-37-16,0-3-51 0,1-5-72 0,1-2-70 15,1-10-133-15,0 8-191 0,3-8-134 16,1 0-262-16,1 0-49 0</inkml:trace>
  <inkml:trace contextRef="#ctx0" brushRef="#br0" timeOffset="57048.96">19277 7096 5932 0,'2'-17'69'0,"1"2"76"0,-3 0 19 0,0 4 21 15,0 1-19-15,-5 1-55 0,0 9-1 0,0-8-18 16,-2 8-5-16,1 0-21 0,-2 0-12 0,1 0-7 16,-1 0-35-16,-1 0 21 0,1 0 3 0,-1 9-6 15,0 2-27-15,2 3-15 0,1 0-5 0,0 4 13 16,3 0 20-16,-2 2 14 0,5 0-19 15,0 2-3-15,6-1-10 0,0 2-13 0,2-2-3 16,1 3-26-16,4-2-6 0,-1 2-29 0,2 1 9 16,-1 0-6-16,2-1 44 0,-3-4 11 0,0 2 40 15,0-3 9-15,-5-1-26 0,-2-3 49 0,-5-4 18 16,0 0 40-16,0-1 62 0,-8-2-43 0,-3-1 3 16,-4-7-22-16,-1 0-42 0,-4 0 16 0,-1 0-30 15,0 0-12-15,-1 0-8 0,-2-8-5 0,1-3-30 16,2-2 13-16,1 1-18 0,0-4-8 0,3 1-13 15,2-2-71-15,3 2-64 0,0-3-101 0,3 0-110 16,3-1-144-16,1-2-320 0,1 2-477 0,0 0-275 16</inkml:trace>
  <inkml:trace contextRef="#ctx0" brushRef="#br0" timeOffset="58198.11">19953 6672 6478 0,'-2'0'52'0,"2"0"64"0,0 0 46 0,3 0 28 16,3 10-12-16,-2 2-62 0,1 5-23 0,0 4-16 15,-1 6-40-15,1 7 5 0,-2 7-9 0,-1 3-29 16,-2 5 14-16,0 1-7 0,0 4-9 0,-3 0 16 16,-1-2-34-16,0-1 18 0,1-3-12 0,0-5 13 15,1-3 31-15,0-5-34 0,0-6 19 16,1-6-31-16,0-7-11 0,0-3 0 0,1-13-1 0,0 0-17 16,0 0-9-16,0 0 16 0,3 0-7 0,1-18 31 15,1 1 3-15,2-5 4 0,3-2-4 16,-1-1 0-16,1-2 12 0,3-3-24 0,-1 1-3 15,1 0 10-15,3 2-32 0,-2 3 34 0,2 5 12 16,-2 3-9-16,1 3 29 0,0 5-25 0,0 8-5 16,-1 0 11-16,-1 0-7 0,-3 0 11 0,-1 18 2 15,1 2-20-15,-5 1 24 0,0 5-6 0,-3 2 10 16,-2 0 4-16,0 2 22 0,-5-1-12 0,-2 1 20 16,-3-1 11-16,0-2-10 0,-2-3 22 0,-3-1-18 15,1-6-10-15,-4-1-13 0,1-6-4 16,-2-1-27-16,-2-9 22 0,0 0-7 0,1 0-15 15,-1 0 11-15,3 0-34 0,0-11 1 0,3-3 16 16,0 0-14-16,4-2-8 0,1 0-58 0,3-1-58 16,3-1-34-16,4-5-57 0,0 2-13 0,6-1-91 15,1 1-99-15,4-2-154 0,1 4-289 0,2 0-312 16,0 2-141-16</inkml:trace>
  <inkml:trace contextRef="#ctx0" brushRef="#br0" timeOffset="58882.18">20471 7033 5989 0,'0'0'98'0,"0"-10"70"16,0 2 41-16,0 8 28 0,-3-7-46 0,-1 7-57 15,-2 0-13-15,0 0-9 0,-2 0-38 0,0 0 7 16,-1 0 2-16,-1 8-33 0,-2 4-4 0,0 2-9 15,-2 4-22-15,3 4 4 0,0 0-4 0,-2 5-20 16,4 2 8-16,2 0 2 0,1 2 7 0,3-2 11 16,3-1-13-16,0-2-12 0,9-2-19 0,-1-5 17 15,2-2-15-15,1-3 5 0,1-5 18 16,0-9-37-16,0 0 6 0,1 0-18 0,-1 0-14 0,0 0 8 16,-1-9 19-16,1-5 9 0,-1-1-1 0,-2-2 10 15,0-3-14-15,-2 1 24 0,0-1 0 16,-5-2 3-16,0 0-14 0,-2-2 22 0,0 3-27 15,0-1 21-15,0 1-3 0,-2-2-7 0,2 2 17 16,0 2-19-16,0 1-1 0,0 4-16 0,0 0 10 16,5 1-3-16,3 4 19 0,-3 2 2 0,1 7 12 15,1 0-4-15,2 0-1 0,-2 0-1 0,0 0-27 16,-1 0 38-16,-1 0-9 0,2 9-6 0,-4 1 14 16,1 2-27-16,-1 2 25 0,-2 3 28 0,0 1-19 15,-1 3 27-15,0 1-46 0,0 0-4 0,0 4 2 16,2 0-2-16,0-1 19 0,1 1-24 0,1 1 25 15,2-2-36-15,0 0 3 0,3-4 5 16,-1-2-6-16,2-3 9 0,-1-2 1 0,0-3 1 16,1-11 15-16,-1 0-12 0,-1 0-12 0,3 0-13 15,-2 0-28-15,0-14 0 0,1-1 18 0,1-1 9 16,0-4 0-16,0-1 10 0,1 1 4 0,-2-5 0 16,0 1 10-16,0-5-6 0,-1 3-7 0,1-2 15 15,-2 1 8-15,-1-1-1 0,0 2-3 0,-2 4 2 16,2 1 13-16,-3 6 26 0,-1 2 32 0,-1 4-29 15,0 9 5-15,-1 0-35 0,-1 0-13 0,0 0 17 16,0 0 14-16,-5 12 24 0,0 2-1 0,-1 3-3 16,0 3-47-16,2 3-1 0,1 4 2 15,-1 0-16-15,2 5 3 0,2-1 14 0,0-2-33 16,0 2-26-16,6-1 1 0,1-4-96 0,3-3-32 16,0-3-57-16,2-5-86 0,3-1-7 0,0-6-106 15,4-8-3-15,0 0-122 0,1 0-79 0,1 0 3 16,2 0-124-16,-1-18-16 0,3-1-30 0</inkml:trace>
  <inkml:trace contextRef="#ctx0" brushRef="#br0" timeOffset="59347.12">21228 7047 5026 0,'-6'-16'141'0,"-2"2"91"16,-1 5 71-16,-3 9 45 0,0 0-74 0,-3 0-50 16,1 0-50-16,-2 0-25 0,2 0-63 0,-1 14-8 15,2 2-10-15,-2 3-31 0,3-1 28 0,0 5-27 16,1-1-22-16,3 2 0 0,1 0-8 0,2 0-14 15,1 1 15-15,4-1-6 0,0-2-12 0,4-3 15 16,1-2-35-16,0 0-32 0,2-5-34 0,1-3-20 16,1-9-19-16,1 0 33 0,0 0-2 0,2 0 22 15,1 0 15-15,1-16 4 0,0 0-3 0,1 0-23 16,-1-2 48-16,1 0-17 0,-3-3 41 0,-1 2 27 16,-1-2 3-16,-2 4 39 0,-2 0-4 0,-2 2 23 15,-2 1 20-15,0 5-12 0,-1 9-3 0,-1 0 9 16,0 0-34-16,0 0 18 0,-3 0 17 15,0 12-37-15,0 5-27 0,0 5 11 0,-1 2-26 16,-1 8-4-16,3 2 11 0,-4 7-20 0,3 2 34 16,1 3 1-16,0 5 25 0,1-1-31 0,0 3-13 15,0-2 6-15,0-1 6 0,-1-1 5 0,1-2 10 16,-1-3 10-16,-1-3 11 0,-2-3 18 0,1-1 12 16,-4-7-4-16,0-5-20 0,-2-2 2 0,-2-7-26 15,-2-3 14-15,-1-2 5 0,0-11-11 0,-4 0 1 16,1 0-20-16,-1 0-14 0,-1 0 5 0,2 0-7 15,-1-12-15-15,-1-2-11 0,2 0 6 0,2-5-6 16,2-4 18-16,-2-4-8 0,4-3-33 0,1-4-22 16,3-2-46-16,2-1-25 0,2-5-33 15,4 1-61-15,0 1-64 0,3-1-37 0,3-2-152 16,5 3-108-16,-1 1-183 0,2 4-171 0,3-1-356 16</inkml:trace>
  <inkml:trace contextRef="#ctx0" brushRef="#br0" timeOffset="59747.9">21354 6804 6359 0,'-3'0'67'0,"-1"0"18"16,4 11 66-16,-3 3-5 0,0 3-34 0,1 0-14 15,1 6-32-15,0 3-3 0,1 4 4 0,0 4-15 16,0 3-7-16,3 2-19 0,-1-1-32 0,0 3 35 15,0-1-33-15,-1-1 11 0,1-2-5 0,0-3-14 16,-2-4 8-16,0-1-5 0,0-3 26 0,0-6-27 16,0-6 18-16,0-5-4 0,0-9-22 0,0 0 9 15,0 0-50-15,0 0 28 0,0 0-6 0,0 0 4 16,6-17 11-16,-2-1 0 0,1 1-13 0,0-5-15 16,0-2 41-16,1-2-11 0,1-3 9 0,0 0 23 15,1-3-9-15,-2 2-4 0,2 2 6 16,0 1-6-16,-1 3-4 0,-1 5 14 0,-1 2 19 15,1 5-11-15,-2 3 3 0,0 9 18 0,0 0 12 16,-2 0 26-16,-1 0 13 0,1 0-55 0,0 14-17 16,0 2-21-16,-1 2-22 0,0 1 37 0,0 2 8 15,-1 1-1-15,2 0-16 0,-2 0-2 0,0 2-17 16,0-3-10-16,0 1-41 0,0-2-31 0,0-2-85 16,-4-2-63-16,1-4-52 0,-1 0-123 0,1-12-75 15,-1 8-188-15,0-8-146 0,0 0-254 0,1 0-84 16</inkml:trace>
  <inkml:trace contextRef="#ctx0" brushRef="#br0" timeOffset="59898.8">21562 7091 5304 0,'13'0'112'16,"-1"-9"48"-16,2 1 26 0,-1 8-28 0,0-10-111 15,3 10-24-15,2-10-40 0,-1 2 25 0,3 8-7 16,-1-9-68-16,4 0-135 0,-1 0-82 0,0 1-143 15,-1 0-160-15,0 1-65 0,-1-1-207 0,-2-2-180 16</inkml:trace>
  <inkml:trace contextRef="#ctx0" brushRef="#br0" timeOffset="60097.96">21796 6647 6359 0,'-9'13'42'0,"1"1"93"15,1 3 47-15,-1 3 57 0,1 7-17 0,2 6-38 16,-3 7-27-16,3 3-27 0,0 9-5 0,1 5-65 16,1 5-8-16,1 1-26 0,2 5-31 0,0-4 9 15,0-2-20-15,4 1-18 0,-1-8-34 0,1-3-35 16,0-7-87-16,-1-6-113 0,-1-5-123 0,0-8-261 16,-1-7-312-16,-1-2-527 0</inkml:trace>
  <inkml:trace contextRef="#ctx0" brushRef="#br0" timeOffset="60998.45">22510 6824 5845 0,'3'-16'107'0,"1"7"55"16,0 1 62-16,-2 8 46 0,0 0-28 0,0 0-37 15,0 12-51-15,0 0-43 0,0 5-53 0,1 5 6 16,-3 7-6-16,2 4-8 0,-2 4-19 0,0 4-11 16,0 3-7-16,0 2-4 0,0-1-7 0,0 1-5 15,0-1 4-15,0-3-7 0,0-5 8 0,0-2 2 16,0-5-12-16,0-4 19 0,0-5-16 0,0-5-17 15,0-3-6-15,0-7-2 0,0-6-13 0,0 0 11 16,0 0-7-16,0 0-8 0,5-10 54 16,-2-2-27-16,2-2 22 0,0-3 2 0,2-2-27 15,1-5 21-15,1 1 3 0,1-2 0 0,1 0-24 16,1 1 24-16,0 4 5 0,1 1-20 0,1 3 25 16,0 3-25-16,-3 3 5 0,0 10 30 0,1 0-9 15,-4 0-12-15,-1 0-3 0,1 0-7 0,-4 0 9 16,-3 13 23-16,-1 3-8 0,0 1 21 0,-3 3 7 15,-5 1-10-15,0-1 9 0,-1 2-12 0,-3-1 8 16,0-1 3-16,-1-2-6 0,-1-4-10 0,-1 0-26 16,0-2-8-16,1-2 3 0,-1-3-7 0,1-7 4 15,1 0 12-15,3 0-71 0,1 0-12 0,1 0-53 16,1 0-83-16,2 0 2 0,3-11-100 0,2-1-71 16,0-2-135-16,4 1-170 0,2-4-58 15,4 0-145-15,-1 0-137 0,3 0 97 0</inkml:trace>
  <inkml:trace contextRef="#ctx0" brushRef="#br0" timeOffset="61431.07">22787 7122 5773 0,'5'0'108'0,"1"0"104"15,-3 0 34-15,2 0 73 0,-5 0-62 0,0 13-50 16,0 1-47-16,0-2-79 0,4 5-29 0,0-3-44 16,-2 3 6-16,1-2 5 0,1 1-35 0,1-3 6 15,0 1 0-15,2-2-18 0,1-2 29 0,0-3 9 16,1-7-16-16,1 0 25 0,0 0-16 15,0 0-27-15,2 0 32 0,0 0-20 0,-1 0 21 16,3-11-19-16,-2-1-8 0,2-2 22 0,0-2-21 16,-1-3 43-16,-1 2-21 0,0-2-6 0,-1-1 1 15,-3-1-20-15,-1 1 24 0,-1 0-16 0,0 3 20 16,-2 2 9-16,-1 4-6 0,-1 0 5 0,-1 4 9 16,0 7 3-16,-1 0-14 0,0 0 26 0,0 0-9 15,0 0-5-15,0 18 14 0,0 0-25 0,-3 6 3 16,3 4-18-16,0 4 3 0,0 8 1 0,0 7-12 15,0 2 18-15,0 3-8 0,0 4 16 0,0 2 10 16,0 1-24-16,0 2-3 0,0-3 9 0,0-1 0 16,0-3 4-16,-5-1 6 0,-1-5-1 15,-3-3-1-15,-1-3 30 0,-3-4 5 0,-2-3-8 16,-3-4 7-16,-2-7 7 0,-2-4-12 0,-3-3-7 16,0-5-14-16,-2-5-20 0,1-7 3 0,-2 0-6 15,0 0-3-15,2 0 0 0,-1-18 0 0,1 2 0 16,1-4 0-16,1-1 0 0,1-2 0 0,1-5 0 15,3-3 0-15,3-1-39 0,0-5-64 0,5-1-54 16,2-6-116-16,1 0-104 0,6-4-121 0,2 2-299 16,0 1-399-16,0 3-366 0</inkml:trace>
  <inkml:trace contextRef="#ctx0" brushRef="#br0" timeOffset="62063.8">23643 7156 6457 0,'0'-14'3'0,"0"3"55"15,6 0 24-15,3 1 33 0,5 3-6 0,4-3-38 16,5 2-15-16,3-2-43 0,4 2 14 0,4 0-32 15,1 8-7-15,1-9-11 0,2 1-79 16,-3 1-70-16,-1 7-100 0,-3-10-96 0,-3 2-82 16,-3 2-172-16,-6-2-129 0,-2 1-250 0,-5-1-191 15</inkml:trace>
  <inkml:trace contextRef="#ctx0" brushRef="#br0" timeOffset="62281.02">23940 6716 6402 0,'-3'0'87'16,"-1"0"59"-16,1 0 48 0,-2 14 30 0,1 1-60 16,-1 4-29-16,-1 3-17 0,0 5-20 0,-1 6-21 15,1 6 0-15,1 5-30 0,0 3-9 16,0 2-23-16,1 3-6 0,2 0-26 0,0 1 18 0,2-3 6 16,0-3-7-16,0-4-12 0,2-4-26 15,2-4-26-15,0-6-54 0,-2-5-16 0,0-8-51 16,0-3-48-16,0-13-43 0,0 0-46 0,0 0-100 15,1 0-128-15,1-12-130 0,-3-1-121 0,3-7-173 16,3-2-70-16,-1-6 143 0</inkml:trace>
  <inkml:trace contextRef="#ctx0" brushRef="#br0" timeOffset="62880.82">24073 6713 5784 0,'6'-14'64'0,"-1"6"71"0,2 8 34 0,-4 0 71 16,-3 0-24-16,2 0-51 0,-1 12 10 15,0 5-56-15,0 3-13 0,-1 4-6 0,0 5-35 16,0 6-13-16,0 3 3 0,-5 5-9 0,0 2-1 16,-1 3 10-16,-1 0-56 0,0 0 6 0,0 0-9 15,-1-2-23-15,1-2 38 0,0-3-3 0,2-5-1 16,2-4 2-16,1-6-32 0,-2-4-33 0,2-6-26 16,2-4-43-16,0-12 13 0,0 0 6 0,4 0 0 15,0 0-2-15,2 0-14 0,3-15 1 0,0-5-28 16,3 1 59-16,-1-3-41 0,3-1 48 0,-1-3 5 15,2 0-28-15,-1-3 70 0,0 1-27 0,-1-2 87 16,1 4 0-16,-1 1-16 0,-1 0 36 16,1 4 12-16,-4 4 59 0,-2 1 55 0,0 6-16 0,-1 10-22 15,-3-6 10-15,-1 6-27 0,-1 0 16 16,-1 0-31-16,0 12 2 0,0 3-19 0,0 2-58 16,0 2-9-16,0 3-30 0,4-1-4 0,1 1 16 15,2 0 13-15,3-2-5 0,0-3 6 0,2-3-4 16,3-2-1-16,2-3-15 0,2-9 8 0,0 0-14 15,-1 0 7-15,3 0 31 0,1 0-20 0,-2 0-1 16,2-14-9-16,1-1-11 0,-1-1-1 0,-2-3 23 16,2-1 3-16,-2 1-22 0,-1-5 5 0,-1 0 17 15,-3 0 1-15,-1-3 8 0,-4 1-8 16,-2-1-23-16,-2 1-2 0,-4 1 13 0,-2 1 30 16,0 4 20-16,-7 6 14 0,0 0-13 0,-3 5-4 15,-3 3-1-15,-1 6-14 0,-3 0 20 0,-1 0-4 16,-1 14 2-16,-1 3 9 0,-1 1-18 0,1 5 2 15,0 4-11-15,1 7-8 0,3 0 20 0,3 4-19 16,3 3-12-16,2-1-14 0,3 3-14 0,5-2 14 16,0-2 15-16,10-3 0 0,0-2-6 0,3-5-2 15,6-3-23-15,2-6 29 0,4-4-10 0,4-5-6 16,3-11 16-16,3 0-24 0,4 0-24 0,1 0-23 16,4-8-61-16,0-4-49 0,3-4-65 15,1-1-134-15,0-3-137 0,-2-4-368 0,0 1-606 16,-2-2-89-16</inkml:trace>
  <inkml:trace contextRef="#ctx0" brushRef="#br0" timeOffset="64332.66">18126 8119 5575 0,'-4'-9'85'0,"4"9"272"0,0-10-165 16,0 10 56-16,-5 0-58 0,5 0-198 0,0 0 173 16,0 0-30-16,0 0 22 0,0 0-30 0,0 17-22 15,0 2-17-15,0 1-32 0,0 2-18 0,0 4 2 16,0 5-23-16,0 2 13 0,0 3 2 0,0 4-29 15,0 0 35-15,0 0-35 0,-3 3-5 0,0-4 12 16,0 0-8-16,0-3 1 0,2-4 5 16,-1-3 1-16,2-4-29 0,-2-2 15 0,2-6 0 15,-2-3 4-15,2-4-1 0,0-10-14 0,0 0-17 16,0 0-15-16,0 0 11 0,4 0 8 0,-1-10 2 16,2-3 4-16,-1 0 2 0,2-4-13 0,0-1 19 15,2-2-12-15,0-3-3 0,2-3 37 0,0 2-33 16,4-3 28-16,-1 2-4 0,1 1-18 0,2 3 42 15,0 0-19-15,-1 4-1 0,2 4 1 0,-3 1-32 16,1 5 41-16,-3 7-17 0,1 0-4 0,-2 0 14 16,-2 0-19-16,1 0 6 0,-1 11 25 15,-4 2 14-15,2 3-22 0,-3 1 16 0,-1 2-41 16,-3 2 12-16,0-1 19 0,0 1 22 0,-6 1 9 16,-2-3 3-16,-1 2 17 0,-2-1-25 0,-1-1 8 15,-3-2-15-15,-2-3-5 0,-2 1 20 0,2-3-2 16,-3-2-17-16,-2-1-10 0,1-9-14 0,0 0 2 15,-1 0-2-15,3 0-5 0,-1 0-1 0,2 0-12 16,2 0 6-16,2 0 0 0,3 0 3 0,2 0-38 16,2-10-8-16,3 1-66 0,1 1-30 0,3 0-32 15,0-2-105-15,0 0-39 0,6-1-181 0,3-2-261 16,1 1-178-16,0 0-509 0</inkml:trace>
  <inkml:trace contextRef="#ctx0" brushRef="#br0" timeOffset="64763.67">18514 8341 6548 0,'-4'0'61'0,"1"8"52"0,1-8 29 15,-3 14 53-15,3 1-73 0,0 0-35 0,1 2-15 16,0 4-37-16,1 1 12 0,0 5-7 0,0 0-32 15,4 0 10-15,1 0-26 0,0 0 4 0,2-2 22 16,-1-3-24-16,1-1 5 0,2-3 15 16,-2-3-10-16,0-3-26 0,0-3 21 0,1-9-41 15,-1 0 18-15,-1 0 17 0,2 0-12 0,1 0 20 16,-1 0-33-16,1-12 18 0,0-1-9 0,3-2 0 16,-2 1 14-16,3-5-10 0,-2 2 9 0,-1-4 1 15,1-1-3-15,-2 0 1 0,-2-1 20 0,-1-1-7 16,-1-2 25-16,-2 4 20 0,-1 1-18 0,0 2 16 15,-2 2 9-15,0 3-9 0,0 3 18 0,0 4 0 16,0 7-12-16,-3 0-19 0,0 0-18 0,-1 0-14 16,2 0-18-16,0 12 19 0,-1 1 6 15,0 1 0-15,0 2 7 0,-1 2-15 0,0 3-1 16,1 0-1-16,1 0 8 0,0 1-2 0,2 1-5 16,0-1-46-16,0-3-30 0,4 1-57 0,-2-5-59 15,3 0-71-15,-1-3-94 0,2-3-93 0,1-9-134 16,2 0-140-16,1 0-274 0,0 0-294 0</inkml:trace>
  <inkml:trace contextRef="#ctx0" brushRef="#br0" timeOffset="65098.32">19124 8340 6281 0,'-9'-8'57'0,"-1"-1"87"0,1 1 43 16,-3 8 27-16,-1-7-12 0,-1 7-76 0,-1 0-12 15,2 0-32-15,-3 0-25 0,2 0 10 0,0 10-21 16,0-2-5-16,2 1-15 0,1 2-32 0,2 1-6 16,3 1 6-16,2 0 15 0,4 1 13 0,0 2-20 15,3 0 2-15,3 2-29 0,2-2 25 0,4 2 14 16,0-1-12-16,1-1 13 0,2 0-34 0,-3 0 11 16,1-1 10-16,-1-1-1 0,-3-1 5 0,0-2 12 15,-3-2-19-15,-4 2 1 0,1-11 1 0,-3 8-7 16,0-8 19-16,-7 8-4 0,-4-8 5 0,0 0-24 15,-3 0 10-15,-2 0-6 0,-2 0 2 0,-1 0 18 16,0 0-22-16,3 0 1 0,0 0-10 16,2-8-17-16,2 0-23 0,3 8-29 0,2-9-47 15,1 9-26-15,1-8-57 0,5 8-7 0,0-12-83 16,0 3-74-16,5 1-89 0,1-1-163 0,2 1-37 16,2-2-171-16,4 1-168 0,0-1 44 0</inkml:trace>
  <inkml:trace contextRef="#ctx0" brushRef="#br0" timeOffset="65280.87">19223 8360 6559 0,'-4'0'46'0,"1"0"75"0,0 13 41 0,-1 1 30 16,1 0-60-16,1 2-57 0,0 0-40 16,2 4-35-16,0-2 2 0,0 0-13 0,3 0 22 15,1-1-30-15,0-3-49 0,-1 0-61 0,2-4-78 16,-2-10-82-16,1 10-50 0,0-10-123 0,-1 7-212 15,-1-7-120-15,-1 0-193 0,-1 0-213 0</inkml:trace>
  <inkml:trace contextRef="#ctx0" brushRef="#br0" timeOffset="66180.64">19235 8277 5856 0,'0'0'40'0,"0"0"109"0,0 0 1 15,4 0 49-15,0 0 0 0,1 9-74 16,0 0 17-16,1 4-60 0,2 1-8 0,-1 2-24 16,1 1-7-16,-3 3 12 0,3 2-27 0,-4 2-6 15,-2-1-2-15,0 3-4 0,-2-2-9 0,0-2 8 16,0-1-9-16,-3-1-10 0,-1-5 21 0,1-1-30 16,-1-2 25-16,1-4-11 0,-1-8-18 0,2 0 5 15,0 0-54-15,1 0-20 0,-1 0 2 0,2 0-18 16,0 0 6-16,0-10 22 0,5 0-46 0,1-4 19 15,1-1 9-15,-1 1 12 0,1-3 54 0,0-1-46 16,2 0 42-16,1-1-33 0,-1 1 0 0,1-3 47 16,2 2 17-16,-2 1 24 0,1 1-10 15,0 2 27-15,-1 1-67 0,0 4 43 0,-1 1 29 16,-1 9 1-16,1 0 52 0,-1-8-26 0,-2 8-8 16,0 0 29-16,-1 0-5 0,0 0 16 0,0 0-10 15,-1 0-34-15,-1 11-29 0,0 1-35 0,0 0-5 16,0 0 1-16,-1 3 0 0,1 0 25 0,0 1-7 15,0 0-3-15,2 1-15 0,0-3 0 0,-1 0 10 16,2 0-7-16,1-2 11 0,3 0-20 0,-3-3 0 16,3-1 2-16,0-8 21 0,0 7-2 0,1-7 8 15,1 0-7-15,1 0-4 0,3 0 7 16,-2 0-42-16,3 0 29 0,1-10-28 0,2 0 13 0,-1-1 9 16,0-1-53-16,0-1 19 0,0 1-10 15,-2-2 23-15,1-1 27 0,-5 0 11 0,-1 0-5 16,-2-1 0-16,-3-1-12 0,-3 0 9 0,-2 0 38 15,-2 0-3-15,0 1 41 0,-6 1-14 0,-1 4 3 16,-1 1 15-16,0 4-23 0,0 6-22 0,-2 0-22 16,-1 0 7-16,1 0 0 0,0 0 8 0,-2 0-9 15,0 12-2-15,-1 0 15 0,0 5 8 0,-1 0 14 16,1 3-15-16,1 4-25 0,-1 1 10 0,1 3-23 16,1-1 4-16,2 4 25 0,3-2-45 0,2-2 21 15,4 0-1-15,0-2-33 0,6-2 46 16,3-1-26-16,3-5 7 0,-1-3 12 0,0-2-21 15,3-12 21-15,-1 7-16 0,2-7-4 0,-2 0-10 16,1 0-22-16,1 0-7 0,0-14-12 0,1 1-1 16,3-2 22-16,-1-1 1 0,0-2 23 0,1 0-5 15,-2-1 5-15,0-1-8 0,-1 0 3 0,-1-1 31 16,-2 0-24-16,1-1 14 0,-3 0 8 0,-1 0-36 16,2-1 40-16,-3 0-14 0,-1 3-6 0,3 1 33 15,-2 3-37-15,0 1 23 0,2 5-14 0,-4 1-10 16,3 2 19-16,0 7-13 0,-1 0 7 0,-1 0-1 15,1 0 15-15,0 0 10 0,-1 0 6 16,0 0 11-16,2 9-29 0,-3 3-5 0,0 3 11 16,0-1-10-16,-1 4 23 0,2 3-7 0,-4 1 9 15,-2 0-13-15,-2-1-6 0,0 1 21 0,0-2-20 16,-5-1 27-16,-1-1-13 0,-3-2-7 0,1-2-9 16,-1-2-9-16,-3 0 11 0,2-4-18 0,0 0 8 15,-2-8-14-15,1 6 7 0,1-6 0 0,-1 0-18 16,2 0-3-16,-1 0-36 0,1 0-38 0,2 0-13 15,1 0-63-15,-1-7-48 0,2 7-46 0,2-10-34 16,-1 0-64-16,4 1-77 0,0 1-74 0,0 1-226 16,4-2-103-16,2 1-235 0,1-1-29 0</inkml:trace>
  <inkml:trace contextRef="#ctx0" brushRef="#br0" timeOffset="66497.09">20480 8252 6242 0,'-9'0'63'0,"2"-12"61"0,-3 4 63 16,-2 8-14-16,-2 0 1 0,-1 0-23 0,0 0-40 15,-1 0 4-15,2 0-65 0,-1 0-32 0,1 0-24 16,2 13 14-16,0-4 15 0,3 2-9 0,3 1 5 16,2 2-26-16,4 3 9 0,0 0 8 15,6 1-19-15,2 0 29 0,4 2-27 0,2 0-5 16,1 1 27-16,3-2-17 0,0 3 6 0,0-3 5 15,-1 1-18-15,-2 2 7 0,0-4 19 0,-3-3-11 16,-5 2-3-16,0-1-8 0,-5-2-3 0,-2 0 16 16,-6-4 35-16,-2 1-7 0,-1-3 12 0,-4-8-17 15,-1 9-30-15,0-9 5 0,-4 0-32 0,1 0 22 16,0 0-12-16,-1 0-5 0,1 0-22 0,-2 0-111 16,1-13-39-16,0 2-104 0,0-1-88 0,1 0-127 15,-3 0-242-15,0 1-326 0,-1-2-355 0</inkml:trace>
  <inkml:trace contextRef="#ctx0" brushRef="#br0" timeOffset="66697.03">19279 8141 7373 0,'-4'0'-16'0,"4"-9"25"0,0 1-18 0,0 8-18 16,0-8 31-16,0 8-30 0,5 0-26 0,2 0-39 16,1 0-135-16,0 0-125 0,1-9-212 0,3 9-284 15,0 0-499-15,1 0-139 0</inkml:trace>
  <inkml:trace contextRef="#ctx0" brushRef="#br0" timeOffset="67246.81">21147 8325 6299 0,'-6'-10'50'16,"1"2"21"-16,5 8 61 0,0-9 61 15,0 9-17-15,6-10-2 0,3 2-39 0,1 0-40 16,5 0-4-16,1 0-8 0,5-1-10 0,3 2-17 16,1-1-30-16,4 1-13 0,0 0-7 0,2 7 4 15,-1-7-20-15,1 7 3 0,0 0-11 0,-2-7-52 16,-2 7-25-16,-3 0-62 0,-1 0-97 0,-4 0-32 16,0 0-69-16,-3-7-176 0,-4 7-70 0,-1-7-209 15,-3 7-347-15,-3-8-35 0</inkml:trace>
  <inkml:trace contextRef="#ctx0" brushRef="#br0" timeOffset="67464.08">21437 7928 6340 0,'0'0'50'16,"-4"0"51"-16,1 0 55 0,-1 0 77 0,1 0-17 15,-1 12-28-15,-1 2-19 0,1 6-49 0,0 2-14 16,-1 7 1-16,0 3-27 0,0 6-28 0,-2 0-16 15,2 6-26-15,0 0-6 0,0 2 1 0,0-2 4 16,0 1-3-16,0-2-9 0,0-3-14 0,2-2-49 16,0-4-40-16,-1-2-62 0,1-5-81 0,3-3-83 15,-3-3-64-15,1-4-188 0,1-3-199 16,0-5-110-16,1-9-401 0,0 0 64 0</inkml:trace>
  <inkml:trace contextRef="#ctx0" brushRef="#br0" timeOffset="67763.95">21575 8436 6311 0,'-5'0'37'15,"0"0"51"-15,5 0 47 0,-4 10 6 0,1 1-29 16,3 0-36-16,0 1-35 0,0 0-9 0,7-2 4 16,3 2-20-16,0-3-27 0,2-1 5 0,3-8 3 15,1 9-1-15,2-9 34 0,1 0-17 0,-1 0-10 16,0 0 30-16,0 0 11 0,-2 0-1 15,1 0 27-15,-5-9-24 0,0-1-23 0,-1 0 52 16,-2 1-25-16,-4-2 24 0,-3-1-14 0,-2 0-5 16,0-2 1-16,-3 0-42 0,-4-1 16 0,-2-2-25 15,-2 3-2-15,-1 2 39 0,-3-1-18 0,1 3-4 16,-1 2-6-16,0 4-27 0,0 4 15 0,1 0-4 16,1 0-9-16,-1 0-7 0,0 0-23 0,1 0-47 15,2 0-35-15,-1 0-68 0,1 0-94 0,1 11-87 16,0-4-154-16,3 0-266 0,0-7-286 0,0 10-363 15</inkml:trace>
  <inkml:trace contextRef="#ctx0" brushRef="#br0" timeOffset="69180.78">22557 8049 6007 0,'2'0'31'0,"-1"0"107"0,0 0 31 0,1 0 26 16,-1 12 19-16,1 2-118 0,3 4-14 0,-3 1-22 15,1 5-46-15,-3 3 24 0,2 4-17 0,-2 1-6 16,0 3-2-16,0-1-17 0,0 3 13 0,-2-3-11 15,2 1 7-15,-3-4 10 0,1-3-25 0,-1-3 10 16,3-3 11-16,-3-3-4 0,1-3 0 0,2-6 16 16,-2-1-16-16,1-9-12 0,0 0 12 0,0 0-33 15,1 0-3-15,0 0 12 0,0 0 0 16,0 0 22-16,5 0-34 0,-2 0-2 0,2-13 11 0,0 2-9 16,2 0-4-16,0-1 2 0,2-3 2 15,2 3-10-15,1-2 59 0,1 1-17 0,1 1-22 16,0 0 27-16,0 0-28 0,1 5 12 0,-2 0 37 15,0 7-30-15,1 0 12 0,-3 0 35 0,1 0-34 16,-1 0-9-16,-2 0-8 0,0 10 16 0,-2 1-27 16,0 2 39-16,-2 1 30 0,-2 1-31 0,-2 1 31 15,-1 1 11-15,0 1-9 0,-8-2-12 0,0-1 9 16,-2 0-23-16,-1 0-17 0,0-2 34 0,-3-2 8 16,0 0 5-16,-2-1-13 0,3-3-21 0,-1-7-15 15,0 9-10-15,2-9 4 0,1 0-13 0,2 0-26 16,0 0-18-16,2 0-4 0,2 0-54 15,1 0-46-15,2 0-53 0,2-13-57 0,0 2-70 16,0 2-61-16,7-1-142 0,-1-1-200 0,1 1-185 16,0 10-334-16</inkml:trace>
  <inkml:trace contextRef="#ctx0" brushRef="#br0" timeOffset="69563.85">23008 8458 5718 0,'11'0'44'0,"6"0"80"0,0-9 39 0,2 9-6 15,0-9-40-15,2 1-62 0,1 8-16 0,1-10 12 16,-1 1 10-16,0 0 23 0,-2 0-29 0,0 0 19 16,-3 1-7-16,0-2-13 0,-3 0 23 0,-1-1-22 15,-2 1 18-15,-3-1 16 0,-2-1-31 0,-1-1 26 16,-3 1-14-16,-1-2-31 0,-1 1 49 0,0-1-27 15,-8 2-9-15,0 2 2 0,0 0-41 0,-2 2-10 16,-1 8 32-16,-2 0-6 0,-2 0 5 0,-1 0-5 16,-3 0-36-16,1 0 14 0,-4 11 7 0,-1 2 24 15,-2 2 11-15,-1 3-3 0,1 0-4 16,1 3-21-16,-1 2-9 0,3-1-15 0,3 0 14 16,3 2-5-16,4-1 3 0,4-1-2 0,8-1-23 15,0 0 20-15,5-4-1 0,3 0-6 0,5-2 18 16,4-1-11-16,4-2 0 0,0-2 9 0,3-1-6 15,3-9-17-15,2 8-3 0,3-8-31 0,-1 0-35 16,2 0-23-16,1 0-56 0,1 0-36 0,-1-10-75 16,0 0-80-16,-2-1-152 0,-2 1-157 0,-3-2-236 15,-1 0-324-15,-1-1-101 0</inkml:trace>
  <inkml:trace contextRef="#ctx0" brushRef="#br1" timeOffset="103595.64">5537 10217 5345 0,'-1'-7'68'0,"1"7"94"0,0-12 76 16,0 12 52-16,0-10-41 0,0 10-51 0,3 0-41 15,1 0-26-15,-3 0 21 0,0 0-10 0,-1 0-3 16,3 0-18-16,-3 0-29 0,1 18-4 16,-1 3-37-16,0 3 3 0,0 7-11 0,0 5-17 15,0 4 3-15,-4 3-23 0,2 3-3 0,2-3 4 16,0 3-4-16,0-4 16 0,0-3-15 0,5-2-16 16,1-5 8-16,1-3-11 0,4-3 15 0,-1-3 8 15,1-6-15-15,2-2 2 0,2-6-23 0,-1-2-10 16,1-7-15-16,2 0-10 0,-2 0 11 0,4-11-26 15,-4-2 40-15,4-4-8 0,-4-5-7 0,4-1 32 16,-4-5-57-16,1-4 42 0,-1-4-12 0,-3-4-9 16,1-2 32-16,-2-4-25 0,-1-4 19 0,-3-1 19 15,2 2 7-15,-3 2 8 0,0 3 15 0,-3 5-9 16,1 7 38-16,0 4 28 0,2 8-17 16,-4 3 32-16,1 7-30 0,-3 10-31 0,1 0 15 15,-1 0-22-15,0 0 10 0,0 0 8 0,-4 15-9 16,-2 4 15-16,1 5-11 0,2 3-3 0,-2 7 11 15,0 2-37-15,0 8 24 0,-1-3-16 0,4 5-5 16,-3 0 3-16,2 0-19 0,1-4-5 0,1-2-7 16,1-4 8-16,0-2 1 0,0-5-17 0,3-4-28 15,0-3-26-15,3-4-79 0,1-3-57 0,-1-5-39 16,0 0-139-16,2-10-103 0,1 0-95 0,-2 0-299 16,1 0-311-16,2 0-53 0</inkml:trace>
  <inkml:trace contextRef="#ctx0" brushRef="#br1" timeOffset="104063.25">6317 10411 6517 0,'9'-12'10'16,"2"-1"67"-16,-2-1 30 0,1-1 21 0,0 1-13 0,-1-3-10 15,-1 1-25-15,0 0-8 0,-2 2 16 0,-1-1-54 16,-1 0 14-16,-1 0-3 0,-1-1-14 0,-2 2 10 16,0-1-3-16,-5 3-5 0,-3-2-7 15,-2 2-13-15,0 3-3 0,-1-1-15 0,-2 4 13 16,-3 6 17-16,-2 0-42 0,1 0 25 0,-3 0-19 16,0 0-11-16,0 10 28 0,0 2-15 0,1 3 7 15,1-1 9-15,1 1-8 0,4 2-5 0,1 1-3 16,4 1 3-16,3 2 7 0,5 0 1 0,0 1-16 15,8 2-27-15,4-1-20 0,2 3 8 0,2-3 3 16,2 2 9-16,2 0 20 0,0-3-50 0,-1 1 24 16,-2-3 3-16,0 1 8 0,-4-1 51 0,-1-3-16 15,-3 0 29-15,-2-2-33 0,-3-1 33 16,-4 0-3-16,-5-2-10 0,-2-2 41 0,-3-1-28 0,-5-1 15 16,-1-1-11-16,-4-7 0 0,0 7-1 0,-1-7-2 15,-3 0-3-15,4 0-23 0,-1 0 2 16,2 0-20-16,0 0 2 0,4-13 11 0,3 2-26 15,-2-1 5-15,6 2-53 0,2-2-37 0,1 0-49 16,-1 0-61-16,6 1-20 0,0 1-86 0,0 0-108 16,8-2-143-16,1 2-178 0,-1 3-156 0,1 7-287 15</inkml:trace>
  <inkml:trace contextRef="#ctx0" brushRef="#br1" timeOffset="104345.77">6509 10236 6612 0,'-6'0'33'16,"3"-8"49"-16,1 8 13 0,1 0 5 0,1 0-33 15,0 0-14-15,0 0 22 0,0 0 2 0,0 0 12 16,1 16-20-16,3 5-22 0,-4 2 5 0,0 3-8 15,0 3 8-15,0 4-25 0,-5 2-21 0,0 1-16 16,1-2-2-16,1 0 23 0,-3-2-10 0,1-4-9 16,0-1-22-16,4-4-23 0,-3-3-23 15,3-3-52-15,-3-5-75 0,2 0-46 0,2-12-91 16,0 8-60-16,0-8-51 0,0 0-230 0,0 0-61 16,0 0-207-16,0 0-239 0</inkml:trace>
  <inkml:trace contextRef="#ctx0" brushRef="#br1" timeOffset="104562.24">6512 10256 5757 0,'0'-8'47'0,"2"8"53"0,-1-12 64 0,1 12 13 16,1-12 4-16,2 4-44 0,1 8-37 0,0-10-27 16,5 1-27-16,-3 9-5 0,3-9-6 15,2 9 3-15,-2-10-51 0,3 10-3 0,-3 0-5 16,1 0 25-16,1 0 9 0,-4 0-10 0,2 0-68 15,1 0-62-15,-5 0 8 0,2 0-84 0,-2 0-25 16,-1 0-32-16,-1 0-152 0,-3 8-59 0,-2 0-152 16,0-8-204-16,0 13-233 0,-2-1 23 0</inkml:trace>
  <inkml:trace contextRef="#ctx0" brushRef="#br1" timeOffset="104779.53">6497 10438 5439 0,'0'0'90'16,"0"0"98"-16,6 0 34 0,0 0 21 0,2 0-82 15,1 0-49-15,2 0-56 0,5 0-13 0,-3-11-7 16,5 11-47-16,-1-12 45 0,3 2-15 0,-2 10-8 16,0-9-12-16,0 9-18 0,-1 0 5 0,-2-11-59 15,-1 11-58-15,-2 0-61 0,-3 0-114 0,-2 0-90 16,0 0-34-16,-4 0-136 0,-3 0-62 0,0 11 2 15,-10 1-239-15,2-1-14 0</inkml:trace>
  <inkml:trace contextRef="#ctx0" brushRef="#br1" timeOffset="104963.29">6469 10651 5688 0,'-1'0'62'0,"-1"0"118"0,2 0-8 0,0 0 74 16,3 0-25-16,2 0-101 0,1 0 39 0,3 0-59 15,0 0-24-15,5 0-2 0,-1 0-47 0,3 0 3 16,2 0-19-16,0 0-4 0,0-8 1 0,3 8-15 16,-2-8-22-16,1 8-18 0,-2 0-88 15,-2-9-40-15,2 9-58 0,-4-9-143 0,2 9-55 0,-4-9-234 16,0 9-157-16,-1 0-241 0,-2-11-144 16</inkml:trace>
  <inkml:trace contextRef="#ctx0" brushRef="#br1" timeOffset="105212.23">6991 10214 6658 0,'-6'0'81'0,"6"0"16"0,-8 14 23 16,5-2 45-16,1 4-71 0,2 4-26 15,0 1 8-15,0 5-27 0,0 1-31 0,0 1 11 16,0 1-38-16,0 1-23 0,0 0 24 0,0-4 10 16,0 0-19-16,0-3-27 0,0-2-63 0,0-4-70 15,0-1-55-15,0-5-83 0,0-3-110 0,0-8-103 16,-7 9-221-16,2-9-147 0,1 0-247 0,-1 0-27 16</inkml:trace>
  <inkml:trace contextRef="#ctx0" brushRef="#br1" timeOffset="105478.98">6824 10154 6202 0,'0'-11'80'0,"8"-1"54"0,3 1 53 0,1 1 64 16,2 1-24-16,5 1-46 0,1 1-33 0,1 7-49 16,4-7-43-16,4 7 4 0,1 0-23 0,0 0-14 15,1 0-3-15,1 10-18 0,0 2-6 0,-3 4 9 16,-3 2-6-16,-1 3 1 0,-7 2 25 0,0 4-14 15,-3 3-9-15,-6 2 29 0,-4 2-16 0,-5 1-9 16,0 0 20-16,-3-1-32 0,-8 0 13 0,-1 0 11 16,-4-3-23-16,-4-2 9 0,-1-3-6 15,-4-1-10-15,0-1-1 0,-1-5-20 0,0-2-26 16,-1-2-67-16,1-3-80 0,3-3-112 0,0-9-152 16,1 8-198-16,2-8-300 0,1 0-517 0</inkml:trace>
  <inkml:trace contextRef="#ctx0" brushRef="#br1" timeOffset="106030.8">5409 11156 6428 0,'-11'0'9'15,"2"0"18"-15,3 0 65 0,2-10 32 0,4 10 62 16,0-10-5-16,11 3-34 0,0 0-3 0,5 1-37 16,4-2 2-16,5 0-21 0,2-2 2 0,6 1-10 15,4 0 2-15,3 1-25 0,3-2-16 0,5 2-14 16,0 0-21-16,4 0 22 0,4 0-25 0,4 1-7 15,2 0 0-15,3 0-7 0,3-1 2 0,4 0 9 16,2 1-7-16,1 0 9 0,3 0 0 0,1-2-2 16,2 4-13-16,0-1-27 0,-3 6-13 0,1-6-28 15,-6 6 22-15,-4-7 0 0,-5 7 18 16,-6 0-24-16,-10 0-2 0,-6 0-3 0,-8 0-15 0,-7-5 40 16,-9 5-10-16,-2 0 5 0,-9 0-14 15,-7 0-57-15,0 0-38 0,0 0-48 0,-7 0-49 16,-5 0 16-16,-2 0-87 0,-1 0-84 0,-2 0-51 15,-4 0-240-15,-2 0-162 0,-1 0-262 0</inkml:trace>
  <inkml:trace contextRef="#ctx0" brushRef="#br1" timeOffset="106330.17">6128 11211 6722 0,'-9'11'23'0,"2"-11"36"0,3 0 20 15,4 0 50-15,0 0 26 0,0 0-22 0,0 0-2 16,10 0-24-16,3 0-42 0,6-12-6 0,3 2-3 16,5 1 5-16,5-2 7 0,7 2-5 0,0 2-8 15,6-2-24-15,1 0-17 0,2 2 5 0,2-1-17 16,2-1-11-16,-1 3 1 0,3 6-1 0,-2-11 8 15,0 5 4-15,-5 6-14 0,-2-9-34 0,-4 9-27 16,-5-6-18-16,-5 6-38 0,-4 0 21 0,-8 0-47 16,-4 0-23-16,-4 0-46 0,-4 0-107 15,-7 0-101-15,0 0-271 0,0 0-338 0,-9 0-415 16</inkml:trace>
  <inkml:trace contextRef="#ctx0" brushRef="#br1" timeOffset="110311.23">8076 10176 6439 0,'-3'0'66'0,"3"0"39"16,0 0 59-16,0 0 41 0,0 0-54 0,0 21-43 15,0 0-42-15,0 2-22 0,0 6-32 0,0 0 3 16,0 3-16-16,0 0-8 0,3 1-6 0,-2-3 17 15,-1 0-7-15,0-3-1 0,0-3-36 0,0-1-29 16,0-4-97-16,0-3-92 0,0-3-78 0,0-4-141 16,0-9-148-16,0 0-228 0,0 0-242 15,-2 0-189-15</inkml:trace>
  <inkml:trace contextRef="#ctx0" brushRef="#br1" timeOffset="110795.46">8113 10016 6392 0,'-4'0'35'0,"4"-9"-25"0,0 9 17 0,-5 0-42 16,5 0-38-16,0 0 38 0,0 0-45 15,0 0 49-15,5 0-56 0,-1 13-74 0,4-1-56 0,-2-1-33 16,3 1 7-16,-1 2-35 0,3-1 44 16,-5 0-56-16,1 2 29 0,0 2 103 0,2-1 103 15,-2 2 16-15,0-1 32 0,-1 2 92 0,2 1-89 16,-2 0 88-16,-1 3 80 0,-2-1-78 0,1 3 41 15,0-1 48-15,-3-1-79 0,1 0 20 0,1 1 0 16,-3-1-42-16,1-3 25 0,-1-2-12 0,0-2-14 16,0-1-49-16,-4-3-35 0,1-2 6 0,1-10-5 15,0 0 32-15,1 0 11 0,-1 0-34 0,1 0 0 16,1 0 0-16,-1 0-57 0,1-13 66 16,0-1-44-16,0-1 17 0,0-2 49 0,4-3-44 0,-1-1-8 15,0-3-9-15,5-2-13 0,-2 0-29 16,2-2 111-16,1 2-44 0,5-1 22 0,-3 3 29 15,4 0-14-15,-3 4 33 0,4 4-3 0,-1 1-18 16,2 3-11-16,-4 2-8 0,2 10 24 0,-1-9 25 16,0 9-11-16,0 0 25 0,-2 0-22 0,2 0 2 15,-6 12-11-15,0 3-30 0,0 2 7 0,-2 1-4 16,-2 5-1-16,-3 1 19 0,-1 4-20 0,0 1-42 16,0 3-3-16,-5-3 4 0,1 1-14 0,1-1 17 15,-2-1 7-15,3-3-31 0,-2-4 9 0,1 1 2 16,1-5-51-16,1-2-4 0,0-2-79 0,1-3-39 15,0-10-56-15,0 0-95 0,0 0-31 16,4 0-123-16,1 0-222 0,0 0-188 0,1 0-429 0</inkml:trace>
  <inkml:trace contextRef="#ctx0" brushRef="#br1" timeOffset="111311.92">9109 10152 6061 0,'-2'0'117'0,"2"0"16"0,0 0 97 0,0 0 56 16,0 0-74-16,0 0-4 0,0 16-69 0,0 1-68 15,0 1-23-15,0 1-9 0,0 2-25 0,3 4-5 16,-1-2-8-16,1 2-13 0,-1-2 12 0,1-1-1 15,0-2-12-15,-3 0-1 0,2-4-32 0,-2-5-59 16,0-11-94-16,0 11-85 0,0-11-123 16,0 0-76-16,-5 0-122 0,2 0-208 0,1 0-187 0,0 0-267 15</inkml:trace>
  <inkml:trace contextRef="#ctx0" brushRef="#br1" timeOffset="111494.68">9146 10077 6041 0,'4'-10'94'16,"3"10"13"-16,0-11 34 0,2 11 46 0,3-9-74 16,1 9 21-16,5-9-35 0,1 9-44 0,4-7-21 15,2 7-28-15,1 0-13 0,3 0 19 16,1 0-26-16,-1 0-72 0,0 0-29 0,-5 0-93 16,1 0-60-16,-2 0-94 0,-5 0-95 0,-2-11-176 15,-5 11-114-15,-1 0-200 0,-5-9-203 0</inkml:trace>
  <inkml:trace contextRef="#ctx0" brushRef="#br1" timeOffset="111711.67">9331 9765 5876 0,'-4'0'89'0,"0"0"90"0,1 0 1 15,-1 18 69-15,0 0-59 0,1 3-65 16,2 4 41-16,-2 2-40 0,3 3-16 0,0 2 23 0,0 4-62 15,0 3-7-15,4 2-26 0,-2 2-37 16,-2 2 44-16,0 1-45 0,0 0 16 0,0-3-10 16,-3-2-80-16,-2-2-10 0,1-3-52 0,1-4-66 15,-2-6-19-15,1-3-96 0,-1-5-95 0,0-5-113 16,-1-2-203-16,0-11-129 0,0 0-250 0,0 0-74 16</inkml:trace>
  <inkml:trace contextRef="#ctx0" brushRef="#br1" timeOffset="111894.67">9060 9813 6007 0,'-2'-10'7'16,"2"10"-30"-16,0-10 9 0,0 10 25 0,0 0-17 16,6 0 37-16,-2 0-33 0,3 0-9 0,1 0-43 15,2 0-96-15,1 0-94 0,-2 13-104 0,3-2-160 16,1 0-83-16,-1 2-96 0,0 0-419 0,1-1 166 15</inkml:trace>
  <inkml:trace contextRef="#ctx0" brushRef="#br1" timeOffset="112328.24">9772 10183 5820 0,'13'0'77'0,"-1"-10"88"0,-1-2-36 0,-2 3 64 15,2 0-37-15,-3-3-30 0,-2 2 40 0,-1-1-72 16,0 0-3-16,-3-1-60 0,-2 1 23 0,0 0 12 16,-5 1-33-16,-1 1 6 0,-1 1-37 15,-3 1 13-15,-2 7-13 0,0-7 12 0,-4 7 5 16,0 0-17-16,-2 0 23 0,1 0-45 0,-1 0 0 15,2 0-2-15,1 0-5 0,3 13 34 0,0-2-6 16,5 1 14-16,3 0-16 0,4 0 3 0,0 1 5 16,0 0-31-16,9 2 24 0,1 3-4 0,3 0 16 15,0 0-6-15,2 3 2 0,2 1-11 0,0 2 11 16,1-2 21-16,-4 4-36 0,1-1 16 0,-4-1-2 16,-1-3-5-16,-4-1 12 0,0-1 13 0,-6-2-29 15,0-1 60-15,-9-3 29 0,-1-2-1 0,-4 0 13 16,-3-2-43-16,-2-9 11 0,-3 10-2 0,-4-10-6 15,1 0 8-15,-3 0-26 0,1 0-16 0,2 0-6 16,5 0-24-16,1 0-1 0,3-14 2 0,3 3-17 16,2 0-22-16,1-3-43 0,4 1-86 15,2-2-69-15,4 1-113 0,-6-3-163 0,6-3-202 16,0-1-432-16,0 2-384 0</inkml:trace>
  <inkml:trace contextRef="#ctx0" brushRef="#br1" timeOffset="113412.06">10680 10047 6065 0,'-5'0'79'0,"2"0"17"0,0 0 63 16,1 0 20-16,0 0-58 0,-1 0 42 0,1 17-56 16,-1 3 10-16,1 0 1 0,1 4-45 0,-2 3-5 15,1 3-47-15,-1 1-25 0,0 1 1 16,1 1 12-16,-1 0-9 0,2-4 24 0,-1 0-19 0,-1-2-14 15,2-5 10-15,-2-3 9 0,1-2 2 16,-1-6-4-16,1-1 29 0,-1-10-55 0,0 0-3 16,1 0 12-16,0 0-23 0,-1 0 41 0,3 0-16 15,0-18-20-15,0-2-6 0,0-1-32 0,0 0 11 16,3-5 11-16,1-1-17 0,-1-2 26 0,2-2-6 16,0-1 3-16,2 0 33 0,1 1-21 0,1-1 8 15,0 1-7-15,3 1 2 0,0 2 25 0,0 4 8 16,2 5-12-16,-2 2-2 0,0 2-9 0,-1 4 21 15,0 11-5-15,0 0 21 0,-2 0-31 0,1 0-13 16,-1 0 13-16,-1 0-15 0,1 0 41 16,-1 14-16-16,2 0 29 0,-2 3 4 0,0 2 22 15,-1 3 31-15,0 0-26 0,0 5 16 0,-2 1-48 16,-2 2-9-16,-1 1 11 0,-1 3-21 0,-1 1 15 16,0-1-20-16,0-1-8 0,-5-2-10 0,1-1-6 15,0-2 11-15,1-3 5 0,-1-6-39 0,2-2-41 16,0-2-76-16,2-4-88 0,0-11-24 0,0 10-71 15,0-10-72-15,4 0-131 0,-2 0-209 0,3 0-217 16,1 0-270-16</inkml:trace>
  <inkml:trace contextRef="#ctx0" brushRef="#br1" timeOffset="114061.22">11197 10045 6268 0,'-7'-10'46'0,"-1"10"35"0,2 0 51 0,-1 0 21 16,0 0-40-16,0 0-23 0,0 0-9 0,-2 0 4 16,1 0 22-16,-2 16-8 0,0 2-26 0,-2 2-2 15,0 2-19-15,0 4 10 0,0 1-11 0,1 3-9 16,2 1-12-16,2 0-7 0,1 1-5 0,3-2-43 16,3-3-2-16,0-3 16 0,0-4-8 0,8-1 33 15,-2-5 14-15,1-3-35 0,2-11 7 0,0 0-2 16,2 0-3-16,1 0 16 0,2 0-13 0,-1 0 4 15,3 0-4-15,0-15-18 0,-1-2 26 16,0 0-5-16,-1-4-7 0,-5-2-6 0,-1-1 18 16,0-1-35-16,-6-1 31 0,-2 1 13 0,0 0-32 15,0 0 33-15,0 0-22 0,0 4 3 0,0-1 4 16,0 3 7-16,-7 0-19 0,2 2-1 0,0 1 15 16,0 3-7-16,2 1 14 0,-1 2 9 0,4 3-32 15,0 7-5-15,0-10 4 0,0 10-12 0,0 0 34 16,0-5-16-16,7 5 15 0,-1 0-19 0,0 0-2 15,2 0 7-15,-1 0-2 0,0 0 25 0,2 0-5 16,0 0-6-16,0 0-21 0,1 0 17 0,3 12-14 16,-1-2 21-16,0 2-6 0,-1 3-6 0,-1 0 0 15,0 3 0-15,2 3 14 0,-3 0-2 16,-2 1-1-16,1 2-16 0,-1 2 18 0,-2 1-18 16,0-1 23-16,-1 1 1 0,-1 0-21 0,-1-1 18 15,1-4-6-15,-2-2-6 0,1-3 13 0,-2-3 1 16,0-3-18-16,0-11 22 0,0 10-2 0,0-10 0 15,-4 0 0-15,2 0-16 0,-2 0-20 0,2 0 0 16,0 0 3-16,0-16 1 0,1-1 18 0,-2-2-7 16,0-3 8-16,1 0-7 0,2-2-5 0,0-1 7 15,0 0-1-15,6 0 17 0,1 1-6 0,-1 2-10 16,2 1 1-16,1 1-9 0,2 3 9 16,-1 2-9-16,1 3-12 0,-2 2 15 0,0 1-1 15,0 1 19-15,0 8 8 0,0-7-4 0,-2 7-7 16,0 0-37-16,-1 0-16 0,0 0-21 0,0 0-25 15,0 0-16-15,-1 0-57 0,0 0-45 0,0 0-47 16,2 0-28-16,-3 0-63 0,3 0-60 0,-3 0-114 16,3 0-134-16,-4 0-14 0,2 0-118 0,-1 0-95 15,-2 8 65-15</inkml:trace>
  <inkml:trace contextRef="#ctx0" brushRef="#br1" timeOffset="114695.05">11574 10095 4852 0,'0'0'134'0,"0"0"104"16,0 0 52-16,0 0 101 0,0 0-97 0,0 11-101 16,0-11 8-16,0 15-80 0,-4-1-1 0,1 3 44 15,1-1-39-15,0 4 5 0,2 2-40 0,0 3-45 16,-3 1-30-16,3 1-33 0,0-1-4 0,0-1 11 16,-2-2 23-16,2-3-17 0,0-1 4 0,0-3-12 15,0-5 3-15,-2-1 36 0,2-10-24 0,-1 0 14 16,1 0-45-16,-1 0-26 0,0 0 7 0,1 0-15 15,0 0 5-15,0 0 21 0,0-16 19 16,0 1-10-16,0-3 12 0,0-2 3 0,0-2-16 0,0-2-6 16,0-5 19-16,0 3-9 0,5-3 2 15,0 0 31-15,-1 0-5 0,4 5 9 0,0 0-25 16,1 2-8-16,-2 3 23 0,2 3-21 0,0 4 35 16,-2 1-17-16,0 11-20 0,0 0 10 0,1 0 7 15,-3 0 25-15,0 0-5 0,-1 0 2 0,1 0 1 16,-2 0 12-16,2 16-7 0,-1 1 25 0,-1 0-14 15,0 0-5-15,0 3-20 0,0 1 6 0,-1 3-14 16,-1 1 5-16,0 2 4 0,-1 1-10 0,0-1 22 16,0 0-43-16,0-3 24 0,-4-2-1 0,0-3 13 15,0-4-3-15,1-5-7 0,0-10 3 0,-2 0-13 16,2 0 24-16,1 0-7 0,-1 0-24 16,2 0-24-16,0 0 18 0,0 0-6 0,1 0-4 15,0-10 26-15,0-4-26 0,0-2-1 0,4-2 12 16,0-2-32-16,2-1 12 0,-1-4 8 0,1 1 10 15,1-1 5-15,1-1 1 0,4-2 11 0,-3 3-13 16,1-1 28-16,2 2-21 0,2 3 11 0,-2 4-22 16,-1 1 1-16,0 5 18 0,2 1-27 0,-3 10 44 15,-1 0-8-15,1 0 22 0,-3 0 16 0,-1 0-24 16,-1 0 23-16,2 0-24 0,-3 16-3 0,-1 0 37 16,1 1-12-16,-2 1 16 0,1 2 13 0,-1 3-26 15,-1 0-27-15,0 4-17 0,-1-1-21 16,0 3 9-16,0 1 18 0,0-1-13 0,-5-2 21 15,1-2-48-15,0-2-31 0,4-3-25 0,-2-2-47 16,2-4-18-16,0-14-15 0,0 14-69 0,0-14-115 16,0 10-109-16,5-10-150 0,-1 0-113 0,1 0-47 15,0 0-247-15</inkml:trace>
  <inkml:trace contextRef="#ctx0" brushRef="#br1" timeOffset="115382.3">12237 10142 5286 0,'0'-14'110'0,"0"1"64"0,0 1 68 15,0-1 41-15,-7 5-82 0,0-2-26 16,1 10-37-16,1-10-2 0,0 10-6 0,0-9-46 16,-2 9-1-16,-1 0 6 0,1 0-21 0,-2 0 13 15,-3 0-13-15,-1 0-33 0,0 11 12 0,-1 1-9 16,0 2-9-16,0 3-5 0,-2 3-13 0,0 2 17 15,3 1 4-15,1 2-29 0,1 0 16 0,1 3-20 16,1-2-8-16,6-1 16 0,3 0-1 0,0-4 11 16,0-1-17-16,6-3 4 0,1-3-26 0,2-5-17 15,-2-9 22-15,2 11-4 0,0-11-31 0,2 0 9 16,-1 0-15-16,1 0-1 0,1 0 29 16,1-13-15-16,0 0-20 0,1-2-7 0,0-2 20 15,1 0 18-15,-1-2 26 0,-2-1 18 0,1-2-6 16,-2-2 8-16,0 1-19 0,0 0-3 0,-5-1 19 15,0 2-15-15,0 2 26 0,-3-1-22 0,0 3 17 16,-1 4 15-16,-2 3 14 0,0 1 36 0,0 10-29 16,0-8-5-16,0 8-13 0,0 0-7 0,-3 0 14 15,-1 0-5-15,-1 0-10 0,2 11-6 0,-3 3 3 16,1 3-3-16,-3 4 19 0,0 1-17 0,2 3-23 16,2 1-1-16,1 3-5 0,1-2 21 0,2 2 5 15,0-4-12-15,5-1-16 0,1-3-4 0,2-2-26 16,1-4-8-16,0-3-12 0,2-12-62 15,0 12-2-15,1-12-50 0,1 0-18 0,-1 0-21 16,3 0-84-16,-1 0 4 0,2-19-101 0,-1-1-47 16,-1 0 9-16,0-3-81 0,-2 1 4 0,1-2 73 15,-1-5-30-15,-2 1-3 0,-2-3 88 0,0-2-27 16,-2-4 105-16,1-1 190 0,-2-4 105 0,0-1 225 16,0-1 148-16,-2-1 138 0,1-1-7 0,1 2-50 15,-2 2 25-15,0 3-71 0,-1 6 97 0,-1 4-10 16,0 4-26-16,-1 7-25 0,0 3-103 0,0 15-69 15,0-10-112-15,-4 10-6 0,-2 0-54 0,3 0 12 16,0 0 16-16,-3 12-40 0,1 3 9 0,-1 5-13 16,0 5-4-16,1 4 0 0,0 6 6 0,0 5-23 15,0 5-10-15,1 3-38 0,1 2-10 16,2 2 10-16,1 2-2 0,0 0 3 0,6 0-16 16,-1-4 7-16,2 0-14 0,3-4-54 0,2-2-42 15,-1-5-94-15,1-4-120 0,-1-4-49 0,1-5-168 16,-1-4-302-16,0-2-505 0,-1-6-141 0</inkml:trace>
  <inkml:trace contextRef="#ctx0" brushRef="#br1" timeOffset="116528.14">6244 12102 5865 0,'4'-15'58'0,"-2"1"47"15,1 1 58-15,-2 1 47 0,-1 1 18 0,0 0-4 16,0 2-22-16,-4 9-34 0,1-10-31 0,-2 1-26 15,-2 9-16-15,2 0-26 0,-1 0-20 0,0 0-2 16,-1 0-19-16,0 0 13 0,-1 0-50 0,-1 12 4 16,-2 0 8-16,0 6-2 0,0 5 22 15,-3 1-7-15,2 4-16 0,0 5 2 0,2 2 9 16,3 0-4-16,1 2-3 0,1-1 5 0,5-2-2 16,0-3-19-16,5-2-1 0,1-5-9 0,5-4 1 15,3-3 9-15,2-3-2 0,5-6 7 0,-3-1-17 16,2-7-2-16,4 0 11 0,-3 0-10 0,1-15 20 15,0-1-3-15,-1 0-8 0,-2-3 24 0,-1-4-16 16,-2 1 12-16,-4-3 6 0,-1-2-29 0,-2-1 16 16,-6-1 14-16,-3-2 11 0,0-1-24 0,-6 2 6 15,0 1-20-15,-2 3 2 0,2 2 30 0,-3 1-11 16,1 5 5-16,-2 5-22 0,4 2 14 0,-2 11-25 16,1-8-37-16,1 8-4 0,1 0-36 15,-1 0-35-15,3 0-42 0,-2 0-45 0,4 0-38 16,-2 0-94-16,2 9-37 0,1 1-138 0,0 0-191 15,4-1-137-15,2 0-377 0</inkml:trace>
  <inkml:trace contextRef="#ctx0" brushRef="#br1" timeOffset="116778.19">6610 12000 6638 0,'0'0'-8'0,"0"0"39"16,0 0 26-16,0 0 18 0,0 0 19 0,0 17-5 16,0 0 33-16,0 3-25 0,0 6 5 0,0 4-32 15,0 6-51-15,0 2 16 0,0 5-11 0,0 3-3 16,0 3-4-16,0 0-1 0,-5 3-28 0,1-2 7 16,1 2-24-16,-1-1-36 0,0-1 15 0,1-3-80 15,-2-3 7-15,0-2-50 0,-1-2-4 0,0-6-15 16,0-5-127-16,1-5-58 0,-1-5-202 0,-1-3-191 15,-2-5-180-15,2-11-276 0</inkml:trace>
  <inkml:trace contextRef="#ctx0" brushRef="#br1" timeOffset="117011.09">6639 12025 6448 0,'11'-13'16'0,"0"3"41"15,1 10 41-15,-1-11-27 0,1 11 5 0,1 0-20 16,1 0-53-16,1 0 46 0,0 0-12 0,-1 11 15 16,-1 5 0-16,0 5-12 0,-6 5 8 0,1 1-61 15,-6 3 29-15,-2 1-14 0,0 2-4 0,-7-1 30 16,-4 1-7-16,-3-4-2 0,0-2-19 0,-3-3-6 16,1-1-1-16,-3-5-19 0,3-3-37 15,0-2-75-15,1-3-44 0,0-10-101 0,4 7-97 16,0-7-106-16,4 0-276 0,-1 0-123 0,2 0-309 15,6 0 24-15</inkml:trace>
  <inkml:trace contextRef="#ctx0" brushRef="#br1" timeOffset="117328.19">6991 12242 5693 0,'11'-7'41'0,"0"-2"70"0,1-1 28 0,1 0 17 0,-1-1 6 15,3-1-85-15,-4-1 6 0,3-2 3 16,-3 0-51-16,0-2 91 0,-1 2-26 0,-3-1 3 16,0-1 25-16,-3 1-37 0,-1 2-12 0,-3 1-11 15,0-1 1-15,-7 4-33 0,0-1 32 0,0 11-35 16,-2-8-2-16,0 8 2 0,-2 0-42 0,-1 0 44 16,-2 0-29-16,0 0-2 0,-2 16 29 0,0 1-35 15,-1 3 10-15,1 3-1 0,0 0-12 0,1 3 17 16,4 1-4-16,-1 0-11 0,4-1-6 0,5 1-3 15,3-4-15-15,0-1-20 0,0-3-22 0,6-2-39 16,5-2-29-16,-2-3-39 0,2-2-48 0,3-10-70 16,-2 8-106-16,4-8-15 0,-2 0-124 15,3 0-126-15,0 0 20 0,0 0-113 0,0-13-99 16,3-2 45-16</inkml:trace>
  <inkml:trace contextRef="#ctx0" brushRef="#br1" timeOffset="117628.46">7250 12198 5055 0,'7'0'108'0,"-4"0"95"0,0 0 40 0,-2 0 84 15,-1 0-112-15,0 0-12 0,0 0-55 0,-4 0-52 16,4 11 43-16,-3-2-60 0,-1 0 5 0,1-1-8 16,0-8-5-16,0 8 7 0,0-1 6 0,0-7-9 15,1 0-12-15,1 7-9 0,-2-7 2 16,2 0-4-16,-1 0-7 0,0 0-4 0,1 0-9 0,-1-10-21 16,1 0-23-16,-2-1 9 0,1-1 12 15,-2-1 3-15,3-4-1 0,-3-1-30 0,2-2 16 16,1-1 22-16,1 0-18 0,0 2 25 0,0-3-28 15,7 1-11-15,-2 4 10 0,0 0-11 0,1 5 6 16,0 0 1-16,1 3 9 0,1 0-6 0,0 9 6 16,-1-9-6-16,3 9-23 0,-2-7 25 0,1 7-39 15,2 0-14-15,0 0 11 0,-2 0-58 0,3 0 8 16,1 0-46-16,-2 0-23 0,1 0-39 0,-1 0 24 16,1 0-29-16,-1 0-31 0,0 0-52 0,1 10-116 15,-1-1-80-15,0 0-112 0,-1-9-3 0,1 8-145 16,-1-8-44-16,3 11-34 0</inkml:trace>
  <inkml:trace contextRef="#ctx0" brushRef="#br1" timeOffset="118046.99">7669 11954 5143 0,'0'0'66'0,"0"-10"97"0,0 2 93 0,0 8 56 16,-6-11-30-16,0 2-47 0,0 9-34 0,1-10-37 15,0 10-12-15,-2-8-6 0,1 8-64 0,0 0 21 16,0 0-12-16,-3 0-28 0,0 0 24 0,-2 0-39 15,-4 16 6-15,2-3-11 0,-1 2-8 0,-1 2-11 16,-1 3-9-16,-1 3-12 0,1 2-15 0,3 2 13 16,0-1-15-16,0 2 15 0,5-2 2 15,2 0-13-15,4-1 5 0,2-4-10 0,0-2-2 16,5-3 8-16,3-3-6 0,-1-3-8 0,4-2-1 16,-3-8-14-16,3 0 2 0,1 0-11 0,-1 0 0 15,2 0 7-15,0 0-15 0,-1-13 19 0,1-1-6 16,-1-1-21-16,3 1-2 0,-2-6 3 0,2 1 11 15,-2-3 35-15,1 0 19 0,-2 0 13 0,0-2-24 16,-1 1 5-16,-2 0-2 0,0 4 4 0,-3 4 84 16,0 1 16-16,-2 4 2 0,-3 10-2 15,-1 0-57-15,0 0-16 0,0 0 4 0,-4 0 2 16,0 0-7-16,-1 14-21 0,1 2-8 0,-1 3 2 0,0 0 4 16,2 2 10-16,-1 3 7 0,0-1-31 0,2 1-1 15,1-2 4-15,1-1-30 0,0-2 32 16,3-2-4-16,1-3-30 0,1-3 3 0,0-1-83 15,1-3-26-15,-1-7-66 0,2 0-52 0,-2 0-35 16,1 0-121-16,0 0-123 0,2 0-174 0,1 0-189 16,-4-10-333-16,2-1 144 0</inkml:trace>
  <inkml:trace contextRef="#ctx0" brushRef="#br1" timeOffset="118262.06">7806 11980 6705 0,'0'-11'13'0,"0"11"31"0,0 0 20 16,0-9 1-16,0 9 10 0,0 0 3 0,0 0-15 16,6 0 10-16,5 0-3 0,1 0-44 0,5 0 6 15,2 0-33-15,4 0-6 0,2 0 1 0,2 0-5 16,0 0 12-16,0-10-43 0,-2 10-30 16,-2-9-49-16,0 9-60 0,-1-8-7 0,-6 8-36 0,2-11-34 15,-4 3-70-15,0 1-98 0,-5 1-140 0,-1-2-100 16,-1 8-81-16,-1-9-152 0,-2 1-31 0</inkml:trace>
  <inkml:trace contextRef="#ctx0" brushRef="#br1" timeOffset="118463.36">8077 11635 6177 0,'-7'-7'63'16,"-2"7"53"-16,1 0 69 0,2 0 39 0,-2 0-72 15,1 0 16-15,-1 0-56 0,0 0-25 0,1 11 10 16,0 1-25-16,-2 2-10 0,3 6 0 0,-1 5-5 15,4 2-25-15,-1 7-19 0,1 1-14 0,0 5-3 16,3 0 5-16,0 3-1 0,0 0-7 0,0 0 6 16,0-2-28-16,4-3-30 0,-1-2-43 0,-2-3-55 15,-1-2-75-15,0-4-17 0,2-4-132 16,1-3-80-16,-3-4-163 0,2-3-175 0,1-4-171 0,-2-3-295 16</inkml:trace>
  <inkml:trace contextRef="#ctx0" brushRef="#br1" timeOffset="118694.68">8198 11950 6425 0,'-3'0'74'0,"1"0"82"0,0 0 38 16,0 0 31-16,0 16-37 0,0 2-96 0,1 3-22 15,1 1-42-15,-4 4-29 0,3 1 15 16,0 1-11-16,0 0-9 0,1-1-11 0,0-3-12 0,0 0-35 15,0-5-14-15,0-1-38 0,0-2-75 16,0-4-40-16,0-3-53 0,0-9-81 0,0 8-59 16,0-8-97-16,0 0-183 0,0 0-128 0,0 0-243 15,0-14 11-15</inkml:trace>
  <inkml:trace contextRef="#ctx0" brushRef="#br1" timeOffset="118846.28">8198 11680 6508 0,'-5'0'-19'0,"2"-7"39"16,2 7-24-16,-2 0 15 0,3 0-1 16,0 0-49-16,0 0 36 0,0 0-45 0,0 9 7 15,5 1-45-15,0-1-91 0,2 2-103 0,-1 0-133 16,1 2-165-16,0 2-157 0,-1 2-283 0,2-2-131 16</inkml:trace>
  <inkml:trace contextRef="#ctx0" brushRef="#br1" timeOffset="119627.83">8503 11914 6071 0,'-7'-10'105'0,"-2"2"76"0,3-2 70 15,0 2 2-15,1 8-69 0,0-9-57 0,0 9-53 16,-2-6 11-16,2 6-20 0,1 0-4 0,-1 0 6 16,0 0-37-16,-3 0-11 0,0 0 7 0,1 12-26 15,-2 2 38-15,-2 2 4 0,2 2-36 0,-2 3 21 16,0 1-32-16,1 3 8 0,3 1-2 0,1 2-17 16,0-2 13-16,6-1-17 0,0-1 31 0,6-1-8 15,0-3-2-15,1-2 13 0,3-2-33 16,2-4 25-16,0 0-9 0,4-4-27 0,-4-8 31 15,2 0-44-15,0 0 24 0,-2 0-13 0,3 0-27 16,-4 0 30-16,1-13-7 0,-1 1 14 0,-2-1-1 16,0 1 1-16,-4-2-4 0,1-1 10 0,-3-2 32 15,-1-2 7-15,-1 1-21 0,1-3-3 0,-2 0-16 16,0 1-22-16,0-2 28 0,0 3 6 0,0-1 5 16,0 2 13-16,0 1-21 0,0 1-2 0,4 2 9 15,-4 2-17-15,6 3 13 0,-1 1 9 0,-2 1-16 16,2 0 14-16,0 7 24 0,-1 0-25 0,1-7 12 15,4 7-10-15,-3 0-41 0,0 0 31 0,2 0-12 16,0 0 35-16,-1 0 9 0,1 0-26 0,3 0 7 16,-7 9-20-16,3 2 9 0,-1 2 5 15,0 2 9-15,-1 3-12 0,1 1-3 0,-2 0 11 16,-1 3-11-16,1 1 27 0,-1-1-14 0,0 0-8 16,-1 0 12-16,1-1-10 0,-2 0-12 0,2 0 25 15,-3-4-12-15,0-2-14 0,0-2 23 0,0-4-12 16,0-1-11-16,0-8 26 0,0 0-4 0,0 0-4 15,0 0-1-15,0 0-5 0,4 0 1 0,-4 0-8 16,4 0 13-16,-2-11-37 0,2-3 5 0,-1 1 20 16,0-4-3-16,-1-1 20 0,3-2-15 15,1 0-16-15,0-5 3 0,0 0-17 0,2 0 24 0,1-1-7 16,2 1 13-16,0 1 17 0,1 3-16 0,0 0-3 16,-1 4 0-16,0 3 1 0,0 4 6 15,-3 1 28-15,0 9-39 0,-1 0 18 0,1 0 2 16,-4 0 14-16,2 0 14 0,-2 0-14 0,0 0 2 15,1 12-26-15,-1-1 25 0,0 2 19 0,1 2-15 16,0 1-1-16,-2 2-5 0,0 1-8 0,0 2 2 16,-1 2 2-16,-2-1-13 0,0 2-2 0,0 0 0 15,0 0 1-15,0 1 8 0,-4-2-38 0,0-2 24 16,1-3-8-16,-4 0-1 0,4-2-2 0,-2-1-55 16,2-6-47-16,3 1-51 0,-4-10-53 0,4 8-41 15,0-8-75-15,-1 0-107 0,-1 0-63 0,2 0-226 16,0 0-189-16,0 0-301 0</inkml:trace>
  <inkml:trace contextRef="#ctx0" brushRef="#br1" timeOffset="119995.01">9269 11898 6107 0,'4'-12'65'0,"-4"-1"42"0,0 2 7 0,2 0 24 15,-2 0-15-15,0 2-44 0,0 0 27 0,-6 1 4 16,2 2-6-16,-1 6 16 0,-1-8-36 0,-1 8-17 16,-5 0-10-16,2 0-8 0,-3 0 22 15,-1 0-12-15,-3 0-33 0,2 11-5 0,-2 0-23 16,3 0-2-16,2-1 6 0,-1 2-1 0,5 2-10 16,2 0 21-16,3 1-8 0,3 5-21 0,5-2 36 15,1 1-11-15,1 2-22 0,5-1 32 0,0 2-49 16,2 0-10-16,1 1 22 0,-1-1-12 0,0-2 39 15,0 0-15-15,-3 1 5 0,-2-4 1 0,-1 1 3 16,-5-3 21-16,-3-2 33 0,0 0 27 0,0-2-10 16,-7-1 17-16,-3-2-23 0,-3-1-11 0,-2-7 6 15,-3 6-39-15,-1-6 5 0,-1 0-32 0,0 0-3 16,0 0 6-16,0 0-38 0,0-9-31 16,2 0-56-16,0 0-32 0,4 1-74 0,-1-3-71 15,4-1-216-15,-4-2-249 0,3 2-409 0,-2 12-404 16</inkml:trace>
  <inkml:trace contextRef="#ctx0" brushRef="#br1" timeOffset="137411.73">3739 13684 6641 0,'0'0'77'0,"0"0"41"16,0-7 29-16,0 2 53 0,0 5-66 0,0 0-10 16,0 0-12-16,0 0-58 0,0 10 13 0,-3 2-10 15,-1 3-8-15,0 6 2 0,1 4-14 0,-2 4-12 16,0 4-19-16,0 4 13 0,-1 1-9 0,0 1-9 16,1 2 14-16,-1 2-10 0,3-2-6 0,-1-1 5 15,-1 1-7-15,3 0-20 0,-2-2-20 16,0-1-42-16,1-4-54 0,-2-2-41 0,-1-3-69 0,1-4-75 15,-1-6-142-15,1-3-197 0,-1-6-221 16,-4-1-322-16,3-9-154 0</inkml:trace>
  <inkml:trace contextRef="#ctx0" brushRef="#br1" timeOffset="137629.26">3537 13784 6414 0,'9'-14'79'0,"5"-1"48"0,6-3 51 16,3 2 52-16,3-3-63 0,4 3-42 0,4 0-66 16,4 1-53-16,0 1-3 0,-1 2-19 0,1 5 31 15,-4-1-2-15,0 3-6 0,-5 5 18 16,0 0-58-16,-5 0-48 0,-3 0-64 0,-4 0-80 16,-3 12-15-16,0-2-57 0,-8 2-49 0,-1 3-65 15,-5-2-219-15,0 3-79 0,-5 1-164 0,-5 4-259 16,-3-2 188-16</inkml:trace>
  <inkml:trace contextRef="#ctx0" brushRef="#br1" timeOffset="137827.54">3593 14026 5845 0,'-5'0'73'0,"5"0"40"0,0 0 18 15,0 0 41-15,0 0-13 0,7-8 7 0,5 2 2 16,3-2-44-16,2 0-40 0,3-1-30 0,1 1-32 15,2-1-14-15,2-1-14 0,1 3-9 0,-3 0-9 16,1 1-17-16,-2 1-48 0,-1 2-67 0,-4 3-78 16,0 0-120-16,-4 0-73 0,-1 0-100 0,-2 6-152 15,-4 0-109-15,-6 3-287 0,0 1-27 0</inkml:trace>
  <inkml:trace contextRef="#ctx0" brushRef="#br1" timeOffset="138010.56">3573 14335 5968 0,'-5'5'14'0,"2"-5"36"16,3 0 82-16,0 0 32 0,0 0 10 0,0 0-15 15,8 0-63-15,2 0-21 0,1 0-34 0,2-5-20 16,3 2 4-16,4-1-31 0,2-1 24 0,0 0-15 16,3 0-64-16,-1-3-71 0,2 3-70 0,0-3-86 15,2 0-105-15,-3-1-11 0,0 1-168 0,-1-1-109 16,0-2-24-16,0 2-109 0,2-4-48 0,-4 0 108 15</inkml:trace>
  <inkml:trace contextRef="#ctx0" brushRef="#br1" timeOffset="138478.24">4260 13957 4690 0,'3'-16'96'16,"-3"2"119"-16,0 3 55 0,-9 4 60 0,-2 0-46 16,-1 7-76-16,0 0-61 0,0 0-43 0,-4 0-12 15,-2 7-5-15,2 1 6 0,-2 2-12 0,2 4-17 16,-1 2-5-16,1 2-18 0,2-1 2 0,1 3-35 15,1 1-20-15,5-2 22 0,3 0-4 0,4-1-1 16,0-2 7-16,0 1-24 0,8-2-13 0,0-2-4 16,2-4-19-16,0 0-26 0,3-2-30 0,-2-2 6 15,5-5 13-15,-3 0-21 0,4 0 6 16,-1-9 3-16,3 1-20 0,-3-4 47 0,2-2 18 0,-1 0 11 16,1-4 36-16,-2 2-7 0,-3-1 39 15,0 0 48-15,0 0-8 0,-5 2 41 0,1 1-8 16,-2 5-36-16,-3 1 20 0,1 3-29 0,-5 5 21 15,0 0 11-15,0 0-14 0,0 8 24 0,-5 1-18 16,1 5 3-16,-2 1-9 0,4 5 9 0,-3 3-9 16,1 6-11-16,1 5-8 0,-1 3-20 0,1 4 6 15,1 3-39-15,1 2 6 0,-2 2-14 0,1 2-14 16,0 0 31-16,0 0-18 0,0-2 27 0,1-2-7 16,-4-3 7-16,0-3 39 0,-1-4 5 0,-2-4 16 15,-2-4-6-15,-1-2-25 0,-2-4 11 0,-2-5 3 16,-2-2 15-16,1-4-6 0,-3-3-18 15,-1-3-15-15,1-5-8 0,-4 0 4 0,0-5-8 16,2-2-1-16,-3-2-16 0,0-6-5 0,-1-1-12 16,5-2 2-16,-2-1-5 0,1-4-2 0,3 0-5 15,1-4-19-15,4 0-21 0,1-4-51 0,3 2-37 16,2 0-34-16,2-3-75 0,4 3-66 0,1-2-136 16,3 2-216-16,5 0-322 0,-1 4-502 0</inkml:trace>
  <inkml:trace contextRef="#ctx0" brushRef="#br1" timeOffset="138660.57">4572 14182 7447 0,'0'0'29'15,"0"0"16"-15,0 0 4 0,0 0-4 0,0 0-34 16,0 0-57-16,0 0-50 0,0 0-89 0,0 0-89 15,0 0-157-15,0 0-253 0,0 0-353 0,0 0-505 16</inkml:trace>
  <inkml:trace contextRef="#ctx0" brushRef="#br1" timeOffset="139694.71">6158 13823 6119 0,'5'-14'77'16,"-1"-4"5"-16,-4-1 21 0,0-3 22 0,0 0-84 15,0-1 3-15,0 1-17 0,-5-3-22 0,-3 1 4 16,0 1-15-16,1-1 8 0,-4 3 25 0,-1 2-1 16,0 2 0-16,-4 4 1 0,-2 3-42 0,-4 2 15 15,-1 8-4-15,1 0-4 0,-5 0 22 16,2 0-32-16,-2 13 30 0,2 0-26 0,-1-1-3 0,5 2 38 16,1 0-21-16,3-1 10 0,1 1 3 15,4-1-16-15,3 3-12 0,4 0 24 0,5 1-48 16,0 1 4-16,4 4 20 0,3 2-5 0,2 3 53 15,2 4-6-15,2 0-5 0,2 1-41 0,2 2 19 16,-3 0-7-16,1 2-7 0,-1-2 26 0,0-2-16 16,-5 1 14-16,-1-3 55 0,-5-2 27 0,-3-3 6 15,0-1 48-15,-6-3-11 0,-3-1 7 0,-5-3-3 16,0-2-38-16,-6-3-18 0,-1-2-13 0,-3-2 6 16,-2-2-10-16,-2-4 2 0,-1-2-3 0,-3 0-27 15,2-5-5-15,1-3-20 0,1 0-5 0,0-5-2 16,2 1 4-16,3-2-7 0,4-2-32 0,-1-2 4 15,6 0-23-15,2-2-26 0,2 0-16 16,5 0-66-16,5-1-45 0,0 0-54 0,0 1-84 16,10 0-31-16,2 1-83 0,0 2-79 0,4 0-139 15,1 3-116-15,2 1-181 0,1 1-179 0</inkml:trace>
  <inkml:trace contextRef="#ctx0" brushRef="#br1" timeOffset="139860.63">5856 13909 5475 0,'9'0'76'0,"3"0"109"16,-1 0 34-16,1 0 26 0,3 0-26 0,4 0-86 16,5 0-33-16,4 0-27 0,3 0-50 0,5 0-7 15,4-8-5-15,0 2-7 0,3 0-68 16,2 0-78-16,-1 0-79 0,0 0-142 0,-2-1-38 16,1-3-180-16,-5 3-152 0,-4-3-221 0,-2 0-252 15</inkml:trace>
  <inkml:trace contextRef="#ctx0" brushRef="#br1" timeOffset="140095.1">6406 13414 6137 0,'-8'0'82'0,"-2"9"46"15,2 1 71-15,0 4 33 0,0 3-22 0,-1 7-21 16,0 2-22-16,0 6-15 0,-2 4-47 0,2 3 1 15,-2 3-40-15,0 3-1 0,2 1-14 0,-2-1-26 16,-1 0-11-16,2-1-20 0,1-2-7 0,1-1-4 16,2-5-5-16,2 0-33 0,1-3-34 0,0-4-50 15,3-1-51-15,0-3-64 0,0-3-40 0,5-2-92 16,1-6-86-16,2 1-88 0,1-5-252 0,1-4-152 16,1-6-290-16,2 0 109 0</inkml:trace>
  <inkml:trace contextRef="#ctx0" brushRef="#br1" timeOffset="140477.26">6689 13803 6348 0,'-6'-9'43'0,"-2"1"55"16,0 1 26-16,-4 7 34 0,3 0-28 0,-2 0-34 16,0 0 15-16,1 9-7 0,-3 1 9 0,0 3-6 15,-4 4-24-15,3 4-8 0,-2 1-14 0,0 2-27 16,0 2-10-16,1 0-22 0,3 2-14 0,1-4 26 15,3 0-11-15,2-2 8 0,2-3-7 0,4 0-8 16,0-3-3-16,0-3 1 0,4-2-10 0,2-2-20 16,-1-4-1-16,2 0-34 0,1-5 22 15,1 0-7-15,2 0-13 0,1-8-21 0,0-1-26 16,2-2-3-16,1-1 14 0,0-3 10 0,1-1 22 16,-2-2 35-16,1 0 7 0,-3 1 50 0,1 0-6 15,-4 0 17-15,-2 4-2 0,0 0 38 0,-3 5 34 16,0 1 3-16,-3 2 20 0,-1 1-48 0,0 4 6 15,0 0-13-15,-4 6-17 0,2 1-1 0,-4 4-18 16,2 1-10-16,0 2-16 0,0 3-6 0,1 0 0 16,1 3-10-16,-1-1 12 0,3 0 5 0,0-2-45 15,0-2-27-15,5 0-65 0,-1-2-58 16,1-2-68-16,0-2-88 0,0-2-44 0,0-4-179 16,1-3-179-16,2 0-197 0,-3 0-394 0</inkml:trace>
  <inkml:trace contextRef="#ctx0" brushRef="#br1" timeOffset="140659.96">6778 13846 6249 0,'0'0'27'16,"0"-9"3"-16,0 4 50 0,10 0 37 0,0 5-22 16,2-6-3-16,5 1-46 0,5 5-48 0,-2-5 10 15,5 5-13-15,1 0 7 0,1-4-71 0,1 4-42 16,-1-6-107-16,-3 1-103 0,-2 0-39 15,0 2-152-15,-2-2-104 0,-5 1-150 0,-3 4-209 16,0-9-91-16</inkml:trace>
  <inkml:trace contextRef="#ctx0" brushRef="#br1" timeOffset="140894.81">7031 13401 5854 0,'-7'0'63'15,"2"0"54"-15,5 0 63 0,-10 13 28 16,3-1-19-16,-1 3 12 0,2 3-5 0,0 4-16 16,1 5-10-16,0 2-29 0,1 5-32 0,-2 4-12 15,1 4-22-15,-1 2-40 0,-3 1-23 0,0 1 4 16,-1 0-14-16,0 0 0 0,-1-2 8 0,3-4-21 16,3-1-1-16,-1-2-14 0,1-5-56 0,0-2-35 15,3-3-90-15,2-4-60 0,0-3-51 0,0-4-116 16,0-4-66-16,0-4-189 0,0-2-134 0,0-6-270 15,10 0-140-15</inkml:trace>
  <inkml:trace contextRef="#ctx0" brushRef="#br1" timeOffset="141077.01">7121 13872 6639 0,'-6'11'77'0,"6"-2"28"0,-6 3 23 0,-1 0 25 15,3 3-64-15,1 2-33 0,1 3-25 0,-4-1-32 16,3 2-5-16,1 0 9 0,1 0-1 0,1-3-57 16,0-2-66-16,0 1-93 0,0-4-133 0,0-2-55 15,0-3-118-15,0-4-225 0,0 0-152 0,0-4-371 16,-5 0 62-16</inkml:trace>
  <inkml:trace contextRef="#ctx0" brushRef="#br1" timeOffset="141243.51">7161 13614 6487 0,'0'0'1'15,"-5"-9"-9"-15,5 9 8 0,0 0-8 0,0 0 5 16,0 0-23-16,0 0-49 0,0 0-26 0,7 10-72 16,-2 1-101-16,2 0-58 0,0 0-83 0,-2 1-207 15,0 3-55-15,0-3-253 0,2 2-165 0</inkml:trace>
  <inkml:trace contextRef="#ctx0" brushRef="#br1" timeOffset="142178.25">7407 13797 5261 0,'-5'0'118'15,"1"0"40"-15,0 0 69 0,-2 0 53 0,0 0-101 16,-1 0-22-16,0 0-28 0,-1 0 7 0,0 0-12 15,1 7 8-15,0 1 17 0,-3 2-53 0,2 2 2 16,-2 1-7-16,-1 3-54 0,3 1 10 0,-2 3-1 16,1-1-17-16,1 3 9 0,2-1-26 0,2 1-9 15,2-1-8-15,2 0 5 0,0-3-8 16,2-1 9-16,3-3-1 0,1-2-21 0,4-3-13 0,-4 0-4 16,2-4-14-16,0-2-4 0,1-3 0 15,0 0-24-15,2-5-1 0,-2-4 17 0,0-1 17 16,1-2-5-16,0-1 2 0,-1-1 7 0,0-3-13 15,-3 0 44-15,2-1 6 0,-3-3-16 0,0 2 26 16,0-2-18-16,-2-1-2 0,0 2 15 0,0 0 8 16,2-1-1-16,-2 4-5 0,0-2 3 0,0 3-23 15,-1 2 29-15,1 2 5 0,0 0-15 0,0 4 20 16,-1 2-30-16,1 6-3 0,2 0 12 0,-3 0-23 16,3 0 22-16,-2 0 21 0,1 0-11 0,0 6 25 15,-2 0-24-15,2 4-19 0,-2-1 26 0,3 4-29 16,-2 2 18-16,0 2-7 0,1 1-4 15,-1 2 18-15,0-1-14 0,0 2 12 0,-1-1-14 16,0-1 9-16,-1 0 2 0,3-1-1 0,-4-1-3 16,1-2-17-16,0-2 17 0,0-3-5 0,-1 0 4 15,0-3 9-15,0-2-1 0,0-5 13 0,0 0-10 16,0 0-23-16,0 0-14 0,0 0-11 0,0-7-8 16,3 1 27-16,1-3-9 0,-2 0 0 0,0-4 9 15,1-1-36-15,2-2 2 0,1-2-31 0,1-1 2 16,0-1 70-16,1-1-17 0,0 0 39 0,4 1 10 15,-1 0-41-15,1 2 18 0,0 1 12 0,-1 4-23 16,1-2 3-16,-3 6 6 0,1 1-8 0,-3 8-7 16,-1-6 17-16,0 6 7 0,-1 0 11 15,-1 0 36-15,-4 0-25 0,0 0 41 0,3 8-18 16,-3 2 19-16,0 0 31 0,0 1-27 0,0 3 7 16,-5 2-12-16,5 3-24 0,-6-1-18 0,3 1 6 15,-2 2-3-15,1-1 2 0,2-1-7 0,-2 0-3 16,4-1-4-16,0-1-2 0,0-2 4 0,0-1-7 15,7 1-2-15,1-3 1 0,-1-1-14 0,2-2 1 16,0-3-20-16,1 1 28 0,4-2-1 0,-1-3 20 16,1-2-7-16,2 0-28 0,1 0 19 0,1-4-8 15,3-2-18-15,-1-1 12 0,1-2-11 16,0-1-23-16,3-1 31 0,-3-2-24 0,2 1 0 0,-2-4 34 16,-1 0-7-16,-1-2 14 0,-1 0 25 15,-2-4-40-15,-1 0 0 0,-4-2 16 0,-1 0-8 16,-3 0 21-16,-1 3 2 0,-3 1-2 0,-3 0-2 15,0 3 20-15,0 4-6 0,-4 2 6 0,-5 2-3 16,2 4-25-16,0 0 29 0,-3 5-12 0,-5 0-5 16,3 0 15-16,-2 0-24 0,-1 10 16 0,1 1 5 15,-2 2 8-15,-1-1 9 0,2 5-29 0,-2 0 5 16,2 3-25-16,-1 1 1 0,3 1 11 0,0 2-19 16,5 0-4-16,-1-1 5 0,4 0-6 0,5-1 11 15,0 0-7-15,0-3-30 0,4 0-15 16,3-4-40-16,-2-1-38 0,4-2-20 0,-1-1-61 0,2-2-46 15,-1-3-81-15,3-3-108 0,1-3-108 16,2 0-186-16,0 0-159 0,2 0-245 0,1-5-64 16</inkml:trace>
  <inkml:trace contextRef="#ctx0" brushRef="#br1" timeOffset="142893.73">8235 13889 5640 0,'-3'0'65'0,"-3"0"64"0,3 8 72 0,-2 0 18 16,0-1-50-16,0 3-16 0,1 0-83 0,0 1-3 16,2 1-2-16,-1 0-50 0,1-2 33 0,2 2-33 15,-3-2-19-15,2-2 7 0,-2 1-21 0,1-2 23 16,0-2 14-16,-1 0 1 0,1-5-3 16,0 0-2-16,2 0-22 0,0 0-12 0,-1 0 25 15,1 0-15-15,0 0 1 0,0-8-15 0,0 1-9 16,0-3 8-16,3 1-5 0,0-3 16 0,2 0-29 15,-1-4-4-15,2 1 13 0,-1 0 9 0,3-2 15 16,2 2 11-16,-2 1 3 0,1-1-23 0,3 3 33 16,-2 2-15-16,1-2 11 0,1 4 8 0,-4 1-34 15,1 1 21-15,-2 6-12 0,0-5 25 16,-2 5-13-16,0-6-2 0,-1 6-6 0,0 0 7 0,-1 0 23 16,2 0 14-16,-3 0 34 0,2 0-12 15,-2 0-16-15,1 0 5 0,-2 6-10 0,0 1-2 16,-1 3 34-16,2-1-25 0,-2 3-14 0,0 0 0 15,0 3-15-15,0 1-3 0,0 2-20 0,0 0 8 16,0 0-17-16,0-1 16 0,0 2 8 0,0-2-2 16,5-1-14-16,0-2-18 0,2-2 18 0,0 0-9 15,-1-1 1-15,3-3-2 0,0-2-8 0,1-2-16 16,-2-4 7-16,2 0-8 0,-1 0 0 0,1 0-9 16,3-9 10-16,0-2 9 0,-1 2-27 0,2-6 20 15,-1 1 1-15,1-3-2 0,1 0 28 0,0-3-2 16,-1-3 6-16,0 1 9 0,-2-4 4 15,2 1-13-15,-3 0 6 0,0 1 24 0,-3 2 19 16,-1 1 29-16,-1 4 2 0,-2 5-11 0,-1 2 7 16,-3 3-6-16,0 7-16 0,0 0-19 0,0 0-21 15,0 0-9-15,0 9-9 0,0 1 27 0,-5 4-22 16,-1 3 13-16,3 3 21 0,-3 3-33 0,0 2 40 16,0 7-16-16,-1 0-16 0,-1 4 18 0,-2 3-18 15,0 4 15-15,1 0 3 0,0 1 8 0,3 4 4 16,-3 1-18-16,2 1 24 0,2-1-17 0,-2 2 1 15,1-3 31-15,1-2-3 0,-4-3 27 0,0-4 12 16,-2-3-5-16,0-4-17 0,-4-5-27 0,0-3-22 16,-4-6-20-16,-1-2-2 0,-2-4 0 15,-4-2 0-15,1-3 0 0,-5-5 0 0,3-2 0 16,-4 0 0-16,0 0 0 0,0-9 0 0,-1 2 0 16,2-3 0-16,-1-1 0 0,1-3 0 0,-2 0 0 15,3-1 0-15,-3-3-1 0,4-2-43 0,0-2-66 16,1-2-146-16,0-1-168 0,0-2-271 0,3-4-384 15,1 2-560-15</inkml:trace>
  <inkml:trace contextRef="#ctx0" brushRef="#br1" timeOffset="143593.1">9503 14103 6333 0,'0'0'42'0,"0"0"58"0,0 0 74 0,-7 0 24 16,7 0 10-16,-6 7-47 0,1 0-75 16,0 2-31-16,1 1-59 0,1 2 2 0,-3 3-21 15,-2-1-42-15,0 2-67 0,-1 0-125 0,0 1-158 16,-5-2-224-16,0 1-383 0,-4-3-471 0</inkml:trace>
  <inkml:trace contextRef="#ctx0" brushRef="#br1" timeOffset="162509.06">10292 13300 6285 0,'0'-15'44'0,"0"5"66"0,0 0 49 0,0 2-1 0,0 2-52 16,0 6-65-16,0 0-13 0,0 0 8 15,4 0 44-15,-4 0 16 0,6 0-28 0,0 15 2 16,-2 2-29-16,-1 2 5 0,-1 5-8 0,0 5 3 16,-2 5-3-16,0 6-14 0,0 2 1 0,0 2-11 15,0 3-13-15,-7 0 8 0,3-1-11 0,-2-1-12 16,1-3 8-16,1-5-6 0,-1-1 14 0,0-5-12 16,0-4 18-16,0-4-8 0,0-4 6 0,0-3 10 15,2-4-12-15,1-2-14 0,1-4-15 0,1-3 7 16,0-3-11-16,0 0 15 0,5-5-12 0,1-4-13 15,3-1-24-15,0-4-28 0,1-3 19 0,3-4 8 16,0-1 36-16,2-3 16 0,-1 2-20 0,4-2 22 16,-2 2 2-16,2 1 10 0,-2 3 13 0,4 1-5 15,0 5-7-15,-1 1-1 0,-1 3-6 16,-1 9 14-16,0 0-5 0,-4 0 5 0,2 0-9 16,-6 0-29-16,-1 12 12 0,-1 1-8 0,-2 2 28 15,-3 0 30-15,-1 5-6 0,-1-1 13 0,0 3 18 16,-9-2 4-16,-1 1-11 0,-2-2 20 0,-3 1-7 15,0-1-12-15,-5-2 21 0,1-2-13 0,-3-3-26 16,-1 0 1-16,-1-3-21 0,-2-2-10 0,2-1 1 16,-1-3-18-16,0 1 11 0,0-4 8 0,2 0-10 15,-1 0 25-15,3-7-26 0,0 2 5 0,3 0 4 16,1 0-48-16,3-2-26 0,0-1-41 0,4-1-44 16,2 2-52-16,0-3-58 0,4 2-63 15,4-1-90-15,0 0-100 0,4 1-186 0,4 2-166 16,0 0-321-16,3 1 1 0</inkml:trace>
  <inkml:trace contextRef="#ctx0" brushRef="#br1" timeOffset="162942.71">10813 13762 5746 0,'2'-16'92'0,"0"-2"62"0,-2 1 5 0,0 1 48 0,0 0-77 15,-4 0-40-15,-1 1 10 0,2 4-9 16,0 0-2-16,-2 5-13 0,0 0-27 0,0 6-20 16,0 0-16-16,-2 0 14 0,0 0-7 0,-2 0-5 15,0 0 25-15,-2 12-34 0,-1 2 43 0,-1 4-8 16,-2-1-7-16,1 4 2 0,1 1-27 0,-2 2-2 16,4 0-5-16,0-1-2 0,4-1-1 0,2-2-6 15,2-2 5-15,3-3-11 0,0-1 27 0,6-3-16 16,-1-3 1-16,2-1 17 0,4-4-27 0,-2-3 6 15,2 0-35-15,2 0-11 0,1-7-12 0,2-1-6 16,-2-4 28-16,2-2-20 0,0-1 17 16,0-2 24-16,0 0 5 0,-3-2 42 0,-1 0 10 0,0-1-19 15,-3 3 0-15,-3 1 0 0,-1 2 24 16,-2 3 42-16,1 1 0 0,-4 3-8 0,1 7-31 16,-1 0-17-16,0 0 2 0,-5 7 4 0,2 3 17 15,-1 4-20-15,0 1-6 0,1 5 1 0,-2-1-19 16,-1 3 9-16,2-1-19 0,0 1 10 0,3 1-18 15,0-2-2-15,1-1 21 0,0-1-23 0,4-2-22 16,2-1-28-16,0-4-88 0,-1 1-69 0,0-5-39 16,1-2-106-16,-2-6-100 0,2 0-126 0,-2 0-236 15,1 0-226-15,0-6-188 0</inkml:trace>
  <inkml:trace contextRef="#ctx0" brushRef="#br1" timeOffset="163142.84">10906 13671 6450 0,'0'0'39'16,"0"-8"57"-16,0 8 26 0,0-8 29 0,0 8-15 15,8 0-71-15,1 0-29 0,2-5-22 0,5 5-15 16,-2 0 7-16,6 0-14 0,3 0-8 0,-3 0-48 16,3-7-23-16,2 7-77 0,-1 0-69 0,-2 0-85 15,0-8-67-15,-2 2-53 0,-1 1-166 0,-2-3-37 16,-4 3-206-16,-3 5-238 0,-1-11 162 0</inkml:trace>
  <inkml:trace contextRef="#ctx0" brushRef="#br1" timeOffset="163342.68">11212 13303 6029 0,'-6'0'49'0,"1"0"59"0,5 0 52 15,-7 0 53-15,0 9-18 0,0 4 0 0,2 3-28 16,1 3-21-16,-1 5-15 0,1 6-37 0,0 3-19 15,-2 3-20-15,2 3-23 0,0 7-4 0,-1-2-24 16,0 2 1-16,-2 0-17 0,0-2-10 0,1-1 21 16,1-3-50-16,0-3-23 0,1-5-42 0,1-3-62 15,3-3-47-15,0-4-41 0,0-5-83 16,0-5-78-16,0-2-100 0,0-3-210 0,0-4-133 16,0-3-228-16,0 0-32 0</inkml:trace>
  <inkml:trace contextRef="#ctx0" brushRef="#br1" timeOffset="163525.76">11174 13698 6156 0,'0'-12'65'0,"6"1"32"0,2 1 41 0,-1 3 57 15,0 0-79-15,1 2 0 0,4 5-29 16,2-8-57-16,2 1-10 0,2 7-37 0,1-5 2 0,4-1-11 16,-1 6 30-16,2-6-7 0,-1 6-99 15,1 0-34-15,-2-9-60 0,0 4-104 0,-2-2-23 16,-1 2-107-16,-1 0-196 0,-1 0-55 0,-3-2-200 15,-3 7-229-15,1-12 185 0</inkml:trace>
  <inkml:trace contextRef="#ctx0" brushRef="#br1" timeOffset="163727.18">11552 13212 5781 0,'-10'0'77'0,"3"0"78"0,-2 0 56 0,1 10 32 16,0 2-32-16,1 3-1 0,-1 4-24 0,-1 5-16 15,2 3-17-15,1 5-41 0,0 4-33 16,0 4-12-16,-1 2-21 0,0 3-32 0,1 3 3 16,0-1-14-16,-1 2-16 0,1-3 0 0,-1-2 0 15,2-1 6-15,-1-4-42 0,0-3-28 0,1-5-66 16,1-2-77-16,-1-5-41 0,5-3-138 0,-5-5-98 16,0-3-142-16,2-4-248 0,2-2-212 0,-4-7-165 15</inkml:trace>
  <inkml:trace contextRef="#ctx0" brushRef="#br1" timeOffset="164092.04">11495 13839 6153 0,'4'0'67'0,"3"-7"37"16,0 1 28-16,3 6 19 0,0-7-79 0,3 1-39 15,1 1-27-15,1-3-4 0,2 1 23 0,-1-2-5 16,1-1 18-16,2-2-33 0,-3 1 5 0,2-2 24 15,-3-1-13-15,3-2 19 0,-6-1-25 0,0 1 3 16,-1-4-13-16,-1 2 6 0,-5-3 46 0,0 2 6 16,-2 0 11-16,-2 3-3 0,-1 1-6 0,0 2-30 15,-5 4 8-15,-2 1 16 0,0 4-35 16,1 4 10-16,-4 0 10 0,-1 0-15 0,1 0 18 0,-1 9 1 16,-1 3-33-16,-1 1 23 0,0 3-19 15,0 3 5-15,-1 1 19 0,3 4-33 0,0 4-2 16,-1-1-1-16,2 0-11 0,3 0 7 0,0 0 12 15,3 0-19-15,2-3 2 0,2-3-3 0,0-1-24 16,0-1-20-16,5-3-46 0,2-3-68 0,-1-3-54 16,3 0-38-16,0-3-51 0,2-7-75 0,1 0-37 15,1 0-141-15,1 0-158 0,3-8-38 0,-4-1-167 16,4-3-101-16,-2 1 193 0</inkml:trace>
  <inkml:trace contextRef="#ctx0" brushRef="#br1" timeOffset="164543.84">11855 13762 5725 0,'2'0'63'0,"-2"0"62"15,0 0 48-15,0 0 23 0,0 0-11 16,0 0-25-16,0 0-43 0,0 11 4 0,0-3-47 16,0 2-33-16,0 1 9 0,0 0-20 0,0-1 4 15,0-1-3-15,0 0-26 0,0-1 2 0,0-3-4 16,0 1-10-16,0-2 24 0,0-4-3 0,0 0 7 16,0 0-8-16,0 0-17 0,0 0 8 0,0 0 7 15,0-10 17-15,0 3-12 0,0-1-17 0,0-2-11 16,0-2 0-16,0-1 41 0,0 0-13 0,0-2-5 15,0-2-19-15,0 2-31 0,4-1 34 0,-1 0-4 16,2 1 21-16,1 1 17 0,1 2-21 0,2 1-9 16,-1 2 6-16,0 1-20 0,2-1 18 15,-1 2-8-15,0 2-5 0,2-2 11 0,-2 1-14 0,-2-1 11 16,2 1 19-16,0 6-17 0,0-6-18 16,-3 6 18-16,2-6-23 0,1 6 8 0,-3 0 22 15,2 0-18-15,1 0 25 0,-1 0-11 0,0 0 1 16,-2 0 3-16,0 0-22 0,0 0 8 0,0 0-5 15,-3 0 36-15,1 9-13 0,0-2-7 0,-1 1 1 16,1 0-19-16,1 2 50 0,-3 3-2 0,-2-1 19 16,0 4-25-16,0 1-14 0,0 0 10 0,0 3-12 15,0 2 16-15,-7-3-31 0,3 2 22 16,4-2-17-16,-5-1-4 0,1-1 4 0,4-3-13 0,-3-1 9 16,3-4-3-16,0 1 17 0,0-5-11 15,0 0-23-15,0-1-20 0,0-4-43 0,0 0-58 16,0 0-64-16,0 0-79 0,0-8-52 0,0-1-79 15,0 0-51-15,0-4-90 0,0-1-66 0,0-2-58 16,0-1-120-16,0-3-126 0,0-3 93 0</inkml:trace>
  <inkml:trace contextRef="#ctx0" brushRef="#br1" timeOffset="164693.46">12135 13379 5938 0,'0'-10'112'0,"0"1"-12"0,0 1 88 0,0 2 2 16,0 1-89-16,0-2 12 0,0 7-101 0,6 0 21 0,-1-5-21 15,0 5-13-15,3 0 19 0,-2 0-40 0,0 0-26 16,1 0-32-16,0 12-99 0,1-2-123 16,-2 0-167-16,-1 1-216 0,-1 3-198 0,-4 1-401 15,0 2 83-15</inkml:trace>
  <inkml:trace contextRef="#ctx0" brushRef="#br1" timeOffset="165310">12214 13802 5834 0,'0'0'90'0,"8"0"35"0,3 0 25 16,-2 0-11-16,5 0-98 0,-1-11 6 0,3 1-30 16,1 1 18-16,1-1 35 0,-1-2-48 0,2 0 17 15,-1-1 0-15,-3-1-6 0,0 0 1 0,-3-1-7 16,-2-2 7-16,0-2 13 0,-3 0-3 0,0 0 24 15,-3-1-9-15,-1 1-16 0,-3 1 29 0,0 1-31 16,0 5 15-16,0 2-18 0,-3 3-1 0,-1 7 20 16,-1 0-38-16,-2 0 17 0,-1 0-10 0,-1 0-11 15,-1 10 29-15,-2 1-3 0,0 3 10 16,-1 2-22-16,-2 3-5 0,1 1-7 0,-1 2-3 0,2 4 6 16,-1 2-13-16,1 1 4 0,3-1-17 15,1 1 12-15,2-2 5 0,2 1-6 0,3-3 3 16,2-3-20-16,0-1-3 0,4-4 2 0,2-2 3 15,0-2 23-15,3-4-7 0,0-2 4 0,3-2-15 16,1-5-2-16,1 0 0 0,3 0 12 0,0-8-5 16,1-1-11-16,1-3 26 0,1 0-23 0,0-1 10 15,1-4 8-15,0-2-22 0,0-3 4 0,1-1 9 16,-2-4-7-16,2 1 2 0,0-2-5 0,0-2 5 16,0-1 18-16,1 1-20 0,0 2 4 0,-3 1 3 15,1 6-21-15,-2 0 26 0,-1 4 13 0,-1 4-15 16,-1 3-1-16,-2 4 2 0,-1 6-16 0,-1 0 2 15,-1 0 12-15,-2 0 2 0,3 9 10 16,-2 4 16-16,-1 3-8 0,0 1 3 0,0 3 6 16,-1 4-22-16,0 2 21 0,0 1-6 0,-2 4-3 15,-2-2 27-15,0 1-19 0,-2 0-6 0,-2-1 15 16,0-1-6-16,0-2 12 0,-8-4-2 0,-2 0-27 16,-1-5-4-16,-2 0-7 0,-4-5 0 0,1 0 4 15,-5-3-5-15,0-3-4 0,0-3 0 0,-1-3 3 16,2 0-3-16,1 0 0 0,-1-8 0 0,2 0 0 15,0-1-23-15,0-4-26 0,3 1-57 16,-2-4-73-16,1 0-83 0,0-1-140 0,0-1-138 0,0-2-343 16,-1-2-484-16,1 1-200 0</inkml:trace>
  <inkml:trace contextRef="#ctx0" brushRef="#br1" timeOffset="194257.92">13537 13883 5787 0,'3'0'123'0,"2"0"46"0,-1 0 39 0,0 0 58 16,0 0-92-16,-2 0 18 0,0 0-21 0,0 0-49 16,0 0 1-16,-1 0-38 0,-1 4-1 0,0 2-4 15,0 1-30-15,0 0-15 0,0 3-11 16,-3 2-14-16,-1 0-4 0,-2 4-9 0,-1 2-9 0,0-1 3 16,-2 1-37-16,-4 2-37 0,0 0-65 0,-4 2-108 15,-1-1-74-15,-3-1-148 0,-2 0-230 16,-5 1-292-16,-2-1-465 0</inkml:trace>
  <inkml:trace contextRef="#ctx0" brushRef="#br1" timeOffset="-193289.46">5926 15259 6339 0,'0'-5'16'15,"-3"5"27"-15,-2-11 39 0,-1 1 33 0,0 3-5 16,-3 0-11-16,2 0-34 0,0-1-30 0,-3 2 5 15,2-1-8-15,-2 0 25 0,1 7 12 0,-3-4-10 16,2 4-5-16,-2 0-29 0,1 0-3 16,-2 0-1-16,0 7 2 0,-2 4 11 0,-2 1-15 15,0 1-1-15,-1 5-9 0,0 3-3 0,1 3 1 16,0 4 2-16,1 3 10 0,1 3 1 0,1 3 24 16,3 1-4-16,4 0-18 0,1 0 6 0,2-1-25 15,4-3 3-15,0-1 9 0,5-5-8 0,1-3 6 16,3-5-1-16,4-2-4 0,-2-2-11 0,4-3 7 15,0-5-8-15,3-1 6 0,1-1-9 0,0-6-24 16,1 0-23-16,0 0-28 0,0-8-61 0,0-1-34 16,3-4-67-16,-5-3-99 0,3-1-58 0,1-3-165 15,-5-3-193-15,2-3-150 0,-3-2-328 0,1-4 77 16</inkml:trace>
  <inkml:trace contextRef="#ctx0" brushRef="#br1" timeOffset="-193091.18">6105 14987 5861 0,'0'0'40'0,"0"0"56"16,2 0 58-16,-2 0 34 0,0 7 15 0,0 3-40 15,3 2-32-15,-2 4-14 0,-1 2-60 0,0 4-9 16,0 6-24-16,0 1-9 0,-4 4 8 0,2 3-21 16,-2 3-11-16,2 0 0 0,-1 3-25 15,1 1-9-15,2-3-30 0,0 0-81 0,-1-4-55 0,-3-1-99 16,4-4-91-16,-1-3-97 0,-3-4-171 0,2 0-110 15,1-6-153-15,-2-1-179 0</inkml:trace>
  <inkml:trace contextRef="#ctx0" brushRef="#br1" timeOffset="-192741.2">6161 15516 5971 0,'2'0'59'0,"2"0"96"0,2-5 25 16,0 5 50-16,1-4-43 0,2 4-65 0,0 0-17 15,2-3-63-15,1 3-22 0,4-4-19 0,-1-1-13 16,0 1 35-16,0-1-1 0,2-1 2 0,-1-4-15 16,1 2-25-16,-1-2 21 0,2-1-15 15,-4-1 14-15,2-2 18 0,-1-1-13 0,-2-2-8 16,0 0-4-16,-1-3 7 0,-3 1-28 0,0 0 38 16,-3-1-4-16,-2 3-31 0,-1 0 26 0,-3 1-14 15,0 1 26-15,0 4 5 0,-4 1 7 0,-1 4-8 16,1 0-21-16,-3 6 6 0,0 0 6 0,-2 0 5 15,-1 0-10-15,-1 0 13 0,-4 11-18 0,1 1 11 16,-3 1 22-16,1 4-29 0,-2 2 12 0,3 3-34 16,1 2 5-16,-1 2 23 0,1 3-8 0,1 3 15 15,4-2-14-15,0 0-21 0,3 1 19 0,1-2-21 16,3-3 13-16,2 0 12 0,0-2-39 0,6-2-5 16,0-2-26-16,4-2-71 0,-1-3-60 15,4-1-2-15,0-3-87 0,0-2-77 0,3-4-102 16,0-2-230-16,2-3-60 0,0 0-188 0,2 0-182 15</inkml:trace>
  <inkml:trace contextRef="#ctx0" brushRef="#br1" timeOffset="-192316.58">6756 15263 4735 0,'0'-11'110'0,"0"1"109"0,-4 1 42 0,-1 1 91 16,0 2-76-16,-1 6-58 0,0 0-15 15,-1 0-74-15,-1 0-11 0,0 0-27 0,-1 0-21 0,-2 9 21 16,0 3 8-16,0 2-8 0,-1 2 15 16,0 2-21-16,-2 6-26 0,3 1-15 0,0 4-34 15,-1 0-2-15,3 0 5 0,1-1-4 0,2 0 16 16,0-3-22-16,2 0-16 0,3-3 25 0,1-3-26 16,0-2 11-16,5-2-1 0,1-3-22 0,0-2 22 15,0-3-10-15,0-2-6 0,0-5-9 0,1 0-37 16,3 0-20-16,0-7 3 0,-1-3-21 0,5-2-31 15,-3-5 19-15,3 0-43 0,0-4 65 0,0-3 63 16,-1-1-28-16,0 0 89 0,0-2-40 0,-3 2 24 16,0 2 12-16,-2-1 5 0,-1 3 54 15,-2 4 19-15,-1 3 45 0,-4 3-21 0,0 2 6 16,0 4-40-16,0 5 3 0,0 0-35 0,-4 0-26 16,0 0-6-16,1 11-35 0,-1 2 28 0,0 2-23 15,-1 4-4-15,1 2 19 0,-2 1-31 0,2 3 16 16,0 1 4-16,1-1-7 0,0-1 7 0,1 1-20 15,2-4-20-15,-3 1-41 0,3-3-59 0,0-2-47 16,0-2-83-16,4-4-103 0,0 0-105 0,1-4-215 16,-1-3-102-16,1-4-238 0,2 0-187 15</inkml:trace>
  <inkml:trace contextRef="#ctx0" brushRef="#br1" timeOffset="-191857.54">6969 15291 5965 0,'0'12'48'0,"0"-1"89"0,0 0 19 15,0 4 11-15,0 2-17 0,0 2-65 0,0 3-17 16,0-1-31-16,0 1-23 0,-4 1-14 0,1 0 1 16,3-3 10-16,0 1-9 0,-2-1-7 0,1-3 4 15,0-3 18-15,0-3-11 0,1-3 9 0,0 2-5 16,0-6-13-16,-3-4-9 0,3 0-26 15,-2 0-18-15,2 0-7 0,0-8 44 0,0-1-14 16,0-3 19-16,0 0-13 0,0-4-20 0,0-2 1 16,0-3-22-16,0-1-19 0,0-5 6 0,0 1 60 15,5-3-22-15,0 1 40 0,-2-2-12 0,4 4-30 16,1 1 66-16,-2 4-17 0,2 0-9 0,2 3 17 16,-1 3-12-16,2 2 28 0,-1 2 27 0,-1 3-3 15,1 2 14-15,-2 0-40 0,-1 6 41 0,-1 0 13 16,1 0-4-16,-1 0 45 0,1 0-45 0,-3 11-10 15,-1 1-7-15,0 1 3 0,-1 5 16 0,2 1-11 16,-3 3-12-16,0 2 4 0,0 2-34 16,-1 2 24-16,0 1-21 0,0 1-18 0,0-1 6 15,0 1-45-15,0-1 27 0,0-3 2 0,0 1-6 16,0-4 23-16,0 0-26 0,-2-3 4 0,1-3-24 16,0-3-59-16,1 1-26 0,-2-6-102 0,1-1-55 15,0-3-40-15,1-5-125 0,0 0-83 0,0 0-149 16,0-8-93-16,0-2-153 0,5-3-170 0</inkml:trace>
  <inkml:trace contextRef="#ctx0" brushRef="#br1" timeOffset="-191673.83">7287 15276 5989 0,'0'0'75'0,"0"0"43"15,0 10 28-15,0 0 9 0,0 5-41 16,0 0-35-16,0 2-22 0,0 2 1 0,0 2-50 15,0 0 14-15,0 1 6 0,0 1-40 0,0-2 33 16,0 1-38-16,0-1-38 0,0-1-5 0,-4-3-66 16,2-2-92-16,-1-3-74 0,1-2-154 0,1-3-79 15,-3-3-141-15,-1-4-183 0,2 0-160 0,0 0-69 16</inkml:trace>
  <inkml:trace contextRef="#ctx0" brushRef="#br1" timeOffset="-190856.61">7269 15076 3457 0,'2'-1'25'0,"2"0"17"16,-1 0 140-16,0 1 39 0,2 0-31 0,1 7 55 16,-1-1-103-16,2 1-21 0,-1 2 100 0,1 1-49 15,1 4 43-15,-1 1 34 0,0 1-28 0,-1 2-13 16,1 3-38-16,0 1-31 0,-3 3-44 0,0 0-12 15,0 1-9-15,-2 0-7 0,-1 1-43 0,-1 0-10 16,0-1 7-16,0-1-44 0,0-4 21 0,0-2 26 16,-2-1-32-16,2-3-3 0,0-3-35 15,0-3-6-15,0-4-38 0,0-5 19 0,0 0-10 16,5 0-78-16,0 0-16 0,-1-9-42 0,4-4 16 16,0-3-25-16,1-3 0 0,3-3-2 0,-1-4-62 15,0-2 2-15,2-2 36 0,0-2 27 0,1-1 79 16,0 3 111-16,1 1 22 0,-3 2 162 0,0 4 40 15,-1 4 68-15,-1 5 116 0,-4 4-40 0,-1 4 4 16,1 6-58-16,-6 0-25 0,0 0-112 0,0 12 25 16,0 0-3-16,0 3-40 0,0 1-1 0,0 3-54 15,0 2-10-15,0 2-48 0,0 0 13 0,5 0 14 16,-1 0-31-16,3-1-1 0,0-3-5 0,4 1-22 16,1-5 31-16,2-1-5 0,1-4 0 15,6-1-10-15,1-3-12 0,2-6-17 0,-1 0-27 16,3 0 3-16,0 0-15 0,-1-13 6 0,0 1-20 15,-1-3 34-15,-1-1-35 0,-2-2 11 0,-3-1 84 16,0-1-17-16,-4 1 31 0,-1-1 15 0,-5 2-40 16,0 0-14-16,-6 2 63 0,1 0 36 0,-3 4 5 15,0 2 37-15,-8 2-44 0,0 2 4 0,-4 6-3 16,1 0-23-16,-4 0 16 0,-2 0-51 0,-1 13 41 16,0-2 3-16,-1 4-61 0,1 0 35 0,0 3-37 15,0 0-17-15,3 2 26 0,0-1-6 0,4 1-13 16,1 1 1-16,0-4 23 0,5 0-36 0,2-1-3 15,1-4-27-15,2-3-42 0,0-1-39 16,7 0-6-16,3-8-20 0,-2 0 9 0,1 0 34 16,2 0-20-16,1 0 71 0,1 0-22 0,-1 0 6 15,1 0 119-15,0-5-77 0,0 5 55 0,-2 0 21 16,-2 0-26-16,0 8 85 0,0 3 33 0,-1 2-7 16,-2 6-6-16,-1 1-7 0,1 6-3 0,-1 3 22 15,1 5-9-15,-2 4-22 0,1 2-45 0,-2 4-28 16,0 1-27-16,-1 4-3 0,-2-3 9 0,0 1 21 15,-5-2-1-15,-3-2 31 0,-2-4 7 0,-1-2 3 16,-2-2 6-16,-2-6-26 0,-3-2 35 16,0-3-18-16,-1-2-1 0,-2-3 17 0,0-4-38 15,-4-3 24-15,1-2 1 0,0-3 2 0,-1-4-6 0,0-3-21 16,1 0-17-16,0-6-21 0,1-5 2 16,2-2-3-16,0-4-1 0,4-4 2 0,0-6-36 15,4-3-36-15,1-6-16 0,4-2-74 0,1-6-54 16,7-2-66-16,0-1-138 0,4-1-150 0,2 0-286 15,4 3-369-15,2 6-258 0</inkml:trace>
  <inkml:trace contextRef="#ctx0" brushRef="#br1" timeOffset="-190190.99">8823 15204 5000 0,'-6'-11'53'0,"0"0"83"0,-1-1 78 16,0 3 54-16,-4-1 17 0,2 3-76 0,1 0-45 15,-4 0-36-15,1 2-41 0,-2 0 18 0,0 5 22 16,-1 0-17-16,-1 0-2 0,0 0-12 0,-4 0-22 16,0 7-1-16,-1 4-18 0,-2-1-9 0,1 5-9 15,-1 4-10-15,0 3-4 0,1 2 7 0,3 3-22 16,0 2-5-16,6 2 13 0,0 1-29 0,6 0 7 15,1-2 4-15,5 1-10 0,0-5 17 0,6-1-4 16,1-3-1-16,4-5-8 0,0 1 3 16,2-7 0-16,1-1-8 0,1-4 7 0,2-6-28 15,0 0-2-15,2 0-6 0,-1-8-19 0,-2-2 20 0,0-4-1 16,3 0 6-16,-5-4 8 0,0-2-2 16,-1-1 9-16,-2-2 28 0,-2 0 2 0,0-1 16 15,-4 1-21-15,0 0-30 0,0 2 21 0,-4 1 18 16,0 3 48-16,-1 3 14 0,0 1 3 0,0 3-46 15,0 2-9-15,0 2-18 0,0 6-10 0,-2 0 13 16,-1 0-18-16,0-3 7 0,3 3 15 0,0 0 3 16,0 0 6-16,0 0 3 0,0 0-18 0,0 0-10 15,0 0-9-15,0 0 26 0,-4 0-2 0,4 0-2 16,0 8 22-16,0-1-24 0,0 4 11 16,0 3 17-16,0 3-32 0,0 2 9 0,0 0-2 15,0 5-18-15,0-2 3 0,2 2 5 0,1-2-10 16,2 0 6-16,1-3 21 0,0 3-24 0,-1-4-19 15,2-3-3-15,0-2-63 0,2-1-54 0,-3 0-50 16,1-4-107-16,0-2-63 0,2-3-143 0,2 0-244 16,-3-3-188-16,2 0-440 0</inkml:trace>
  <inkml:trace contextRef="#ctx0" brushRef="#br1" timeOffset="-189690.98">9159 15175 5659 0,'0'-17'98'16,"0"2"81"-16,0 1 40 0,-6 4 30 0,0 2-64 15,2 2-47-15,-3 6-31 0,0 0-10 0,-4 0-16 16,0 0-3-16,-1 7 0 0,-4 4-4 0,1 2 7 16,-5 2-45-16,1 3-16 0,-1 1-6 0,0 4-23 15,2-1 26-15,1 4-8 0,0 0-6 0,3 0 2 16,3 0-27-16,2 0 23 0,3-1-8 0,3-1-7 15,3-4 8-15,0-4-3 0,3-1-28 0,3-3-15 16,-1-4-9-16,5-1-38 0,-1-7 26 0,1 0-30 16,3 0 5-16,-1 0-6 0,3-10-37 15,-1-2 41-15,1-1 16 0,-1-4 18 0,-1 1 30 16,2-6-16-16,-3 1 41 0,-1-1-6 0,-2-1 28 16,1 3 52-16,-3 2-34 0,-2 4 12 0,-1 1-2 15,0 3 14-15,-1 10 28 0,-2 0 41 0,-1 0 1 16,0 0-24-16,0 11-38 0,0 2-36 0,-3 4-4 15,0 3 13-15,-1 7 20 0,2 2 6 0,-2 4-7 16,0 3-26-16,2 2-2 0,-3 3-11 16,1 4-10-16,0-1 10 0,-1 4-23 0,-1-1 5 0,0 1 13 15,0-2-2-15,-2-1 28 0,1-4 15 0,0-4-6 16,1-3 2-16,-2-6 1 0,0-4-2 16,-1-4-4-16,0-5 19 0,1-5 4 0,-1-4-28 15,-2-6 21-15,2 0-48 0,1 0-28 0,-3 0 33 16,2-9-35-16,1-3 17 0,-3-4-14 0,4-2-50 15,-2-3-24-15,2-2-20 0,0-3-59 0,1-5-50 16,3 1-94-16,3-4-109 0,0 1-142 0,0 0-199 16,5 1-187-16,1 3-404 0</inkml:trace>
  <inkml:trace contextRef="#ctx0" brushRef="#br1" timeOffset="-189356.25">9203 15422 4314 0,'14'-10'60'0,"1"-1"53"0,0-2 57 16,0-1 4-16,3 1-3 0,-4-3-33 0,4 0-29 15,-4-2 37-15,2-2-33 0,-4 1-26 0,1-1 16 16,-2 1 4-16,-2-2 26 0,-3 1 38 0,0 0-14 16,-4 1-7-16,-2 2-23 0,0 2 23 0,-4 3-5 15,-3 3-26-15,-1 0-22 0,2 4-36 0,-6 5-9 16,1 0 16-16,0 0-11 0,-3 0 3 0,2 9-22 15,-1 1-24-15,-1 2 19 0,2 3 14 0,-1 1 15 16,2 4 2-16,0 0-21 0,1 5-30 16,2 0-8-16,2 0-13 0,2 3 15 0,1-2-1 15,3 1 1-15,0-1-11 0,0-1-3 0,6-3 8 16,0-1-15-16,-1-1 8 0,2-3-25 0,0-5-41 16,3 1-44-16,0-3-35 0,-1-4-55 0,2 0-54 15,0-6-68-15,1 0-102 0,2 0-160 0,-2 0-115 16,3-6-91-16,-1 0-131 0,2-4-108 0,-2-3 142 15</inkml:trace>
  <inkml:trace contextRef="#ctx0" brushRef="#br1" timeOffset="-188955.84">9512 15159 5114 0,'0'0'73'0,"0"0"50"0,0 0 63 15,0 0 75-15,0 0-60 0,0 0 13 0,0 0-35 16,0 11-58-16,0 0 44 0,0 2-37 0,0 1-13 15,0 4-41-15,0 1-37 0,0 3-22 0,0-1-20 16,0-1 29-16,0 3-24 0,0-3-3 0,-4 0-9 16,3-2 5-16,-2-2 12 0,3-2-3 0,0-4 10 15,-2-2-37-15,1-1-39 0,1-2-23 0,0-5-3 16,0 0-17-16,0 0-17 0,0 0 24 0,0 0-47 16,0-8 24-16,0-3 25 0,4 0-26 0,-1-3 49 15,1-3-33-15,-2-2-8 0,3-3 19 16,-3 0 60-16,2-2 10 0,1-1 40 0,2 2 12 0,0 0-27 15,2 3 56-15,-1 1 11 0,0 3 32 16,1 3 3-16,-3 2 17 0,0 4 14 0,-1 1-31 16,0 6-16-16,-2 0 42 0,1 0-31 0,-4 0 34 15,3 8 29-15,-1 1-74 0,-1 4 19 0,-1 1-36 16,0 2-42-16,0 2 20 0,0 4-27 0,0 2 2 16,0 0-6-16,0 1-5 0,0-2-1 0,-2 0-22 15,-2 0-2-15,0-3-25 0,1-1-68 0,1-4-63 16,-2-2-64-16,2-2-110 0,-2-2-52 0,2-1-96 15,0-6-148-15,-1-2-94 0,1 0-133 0,2 0-168 16,0-7 140-16</inkml:trace>
  <inkml:trace contextRef="#ctx0" brushRef="#br1" timeOffset="-188806.18">9681 15188 5158 0,'7'-5'12'16,"0"-3"81"-16,4 3 32 0,1-2 3 0,2 3-4 15,2 0-82-15,5-1-50 0,1 0 6 0,0 1-84 16,4-1-73-16,0-2-66 0,-1 2-144 0,1-2-123 16,-4 1-35-16,1-1-116 0,-2-2-76 0,-3 1-82 15,1-2 54-15</inkml:trace>
  <inkml:trace contextRef="#ctx0" brushRef="#br1" timeOffset="-188557.58">9873 14695 5260 0,'-3'8'84'0,"-2"1"98"0,1 1 83 15,2 5 29-15,-3 2 4 0,0 1-57 0,3 5-57 16,-3 3 17-16,3 3-39 0,0 3-30 0,1 4 9 16,0 3-41-16,-2 3-31 0,1 3-4 0,0 1-45 15,-1 1-6-15,2 0-21 0,-5 2-2 16,1-3-6-16,0-2-21 0,0-4-30 0,0 2-41 0,-2-3-39 15,1-6-74-15,1-2-82 0,1-2-76 16,1-7-103-16,1-2-137 0,0-5-71 0,2-5-127 16,0-3-104-16,5-7-94 0,2 0 148 0</inkml:trace>
  <inkml:trace contextRef="#ctx0" brushRef="#br1" timeOffset="-188240.56">10211 15191 5567 0,'12'-12'84'0,"-4"-1"73"16,1 2 37-16,-3 3 37 0,-1 2-47 0,-4 1-45 16,1-1-22-16,-2 2 8 0,0 4-29 15,-6-3-10-15,-3 3-5 0,-1 0-47 0,-2 0 6 16,-3 0-7-16,0 0 4 0,-5 0 10 0,2 7-26 16,1 3-1-16,0-2-9 0,1 2-16 0,0 1 30 15,4 1-23-15,2 0-6 0,3-1-1 0,5 3-23 16,2 1 38-16,0 2-12 0,0-1 2 0,6 3 13 15,3 1-26-15,1 3 13 0,4 0 9 0,-2 2-11 16,1-1 0-16,3 0 2 0,-5-2-19 0,3 0 3 16,-4-2 24-16,-2-3-5 0,-1-3 53 0,-4 0 6 15,-3-4 28-15,0 0-7 0,-7-4-14 16,0 0-3-16,-4-3-43 0,-4-1 11 0,0-2 6 0,-1 0-14 16,-3 0-8-16,-1-8-9 0,1 2-46 15,1-2-33-15,0-2-43 0,2 1-96 0,0-1-121 16,2-2-142-16,1 2-249 0,3 0-406 0,-1 0-385 15</inkml:trace>
  <inkml:trace contextRef="#ctx0" brushRef="#br2" timeOffset="-165557.87">18227 9839 6715 0,'6'0'41'0,"0"-17"43"0,0 2 53 15,-1 3 17-15,1 1-23 0,0-1-51 0,-1 0-45 16,-1-2-16-16,-1-1 21 0,0 0-27 0,-1 0-4 15,-1 0-3-15,0 0-34 0,-1 0 35 16,0-2 7-16,0 2 7 0,-5 3-17 0,-1-1 25 16,0 1 0-16,-2 3-3 0,-1 9 11 0,-2-12-43 15,-1 12-24-15,1 0 35 0,-2 0-33 0,0 0 46 16,0 0 5-16,1 0-67 0,1 0 74 0,2 15-33 16,-2-1-3-16,3 1 28 0,2-1-37 0,3 5-5 15,1 0 14-15,2 4 1 0,4 3 11 0,2 5 1 16,3 1 4-16,2 4-31 0,1 0-4 0,0 1 3 15,1-1 13-15,-1 1 22 0,-1 1 1 0,-2-6 7 16,-2 2-18-16,-7-5 4 0,0 0-22 0,0-4 33 16,-8-3 9-16,-2-1 19 0,-5-1 17 15,-4-4-7-15,-2-2-9 0,-2-4 9 0,-4-10-3 16,0 0-25-16,-2 0-5 0,-1 0-24 0,-1 0 1 16,1-12 13-16,0-4 5 0,2-2-11 0,-1-3-2 15,3 1-4-15,2-4-5 0,1-1 0 0,4 0-6 16,2-2 3-16,2 1-5 0,3 1 17 0,4 0-32 15,2 1-50-15,6 2 13 0,0 0-67 0,6 1 0 16,2 4-9-16,4 0-85 0,5 2-8 0,3 2-85 16,2 0-74-16,4 1-83 0,2 1-229 0,2 11-76 15,1-10-377-15</inkml:trace>
  <inkml:trace contextRef="#ctx0" brushRef="#br2" timeOffset="-165190.97">18384 9775 6595 0,'0'-10'68'16,"0"10"27"-16,0 0 8 0,-7 0 51 0,2 0-39 15,0 0-6-15,-2 0-12 0,0 17-30 0,-2 0-30 16,2 2-5-16,1 2-7 0,1 2-13 0,0 4 11 16,0-1-18-16,5 0 6 0,0 1-17 0,5-1-10 15,0-3 5-15,2-1 2 0,2-1 11 0,2-5-3 16,1-2-13-16,1-1 28 0,2-4-11 0,0-9-14 15,1 0 22-15,0 0-27 0,0 0 22 0,1 0 20 16,-2-11-32-16,0-4 17 0,-1-2-36 16,-3 0 3-16,-1-3 27 0,-4-3-14 0,-3-3 42 15,-3-1-17-15,0-3 3 0,-3 2 6 0,-4-2-30 16,-1 1 16-16,0 0-5 0,-1 4 12 0,0 2 7 16,-1 4-4-16,2 4-16 0,-1 2-14 0,-1 4 2 15,2 9 15-15,1 0 9 0,0 0-34 0,-1 0-24 16,3 0-35-16,0 0-43 0,1 0-25 0,1 0-14 15,1 0-23-15,1 16-73 0,1-5-28 0,0-11-77 16,4 13-114-16,1-2-14 0,1-11-99 0,3 12-61 16,1-2-5-16,-1-10-194 0,2 13-20 0</inkml:trace>
  <inkml:trace contextRef="#ctx0" brushRef="#br2" timeOffset="-164942.39">18691 9523 6435 0,'0'-12'79'0,"0"12"46"0,0-11 7 15,-4 11 25-15,0 0-68 0,4 0-37 0,-3 0 15 16,1 0 5-16,0 0 8 0,-1 13-4 0,0 2-27 16,1 4-7-16,0 3-7 0,-2 7 3 0,3 2 9 15,-3 5-61-15,2 3 23 0,-1 2-19 16,1 1-6-16,1 2 27 0,1-1-31 0,-2-1 8 15,2-2-18-15,0-4 0 0,0-2-61 0,0-3-68 16,3-2-60-16,2-5-90 0,-1-3-60 0,-1-3-129 16,1-5-131-16,-1-1-171 0,0-12-317 0,2 8-76 15</inkml:trace>
  <inkml:trace contextRef="#ctx0" brushRef="#br2" timeOffset="-164425.91">19052 9804 5548 0,'3'-9'17'15,"1"9"122"-15,-2-13 25 0,1 13 70 0,-3-13-2 16,2 13-121-16,0-14 37 0,-2 2-21 0,0 12-46 16,0-10 4-16,0 10-38 0,0 0-29 0,-7-10 42 15,3 10 30-15,-3 0-12 0,-1 0-17 0,1 0-6 16,-3 0-23-16,-1 0-13 0,-1 12 12 0,-3 2-11 15,1 2-3-15,-1 1 13 0,-2 4-19 0,2 1 8 16,3 3 6-16,-1 3-15 0,3 1-10 16,3 0-6-16,1 0 14 0,3 0-17 0,3 0 22 15,0-4-11-15,5-1-29 0,2-3 14 0,4-3 16 16,1-2-1-16,4-6 8 0,1 0 1 0,2-10-32 16,0 0-4-16,2 0-20 0,-2 0 23 0,1-15 2 15,0 0-20-15,-3-4 17 0,1-4-8 0,0-2 11 16,-4-4 31-16,2-3 3 0,-3-4 0 0,-3-2-28 15,0-6 30-15,-3-4-16 0,-2-1-11 0,-2-2 20 16,-1-1-19-16,-2 0 8 0,0 6-7 0,0 1 40 16,0 6-25-16,0 7 44 0,-4 6 32 0,1 5-23 15,0 5 17-15,0 4-41 0,-1 12-22 0,1 0-17 16,-4 0 18-16,2 0-3 0,-1 14-13 16,0 3 21-16,0 5-21 0,-3 6 29 0,2 3 5 15,1 6-30-15,1 1 9 0,1 6-25 0,2 0 16 16,1 3 7-16,1-2-22 0,0 1 14 0,4-1-20 15,1-2 26-15,1-4 2 0,2-1-23 0,4-4-30 16,0-4-67-16,3-3-34 0,2-6-71 0,3-1-45 16,0-6-119-16,5-3-97 0,3-11-162 0,1 0-212 15,3 0-300-15,2 0-148 0</inkml:trace>
  <inkml:trace contextRef="#ctx0" brushRef="#br2" timeOffset="-163874.83">20130 9718 6447 0,'3'-12'58'0,"1"-2"42"0,-2 0 36 0,-1 3 31 16,-1-3-55-16,0 0 1 0,-5 3-23 15,1 2-12-15,-2 9 15 0,-1-9-31 0,-2 9-27 16,-1 0-14-16,-1 0-4 0,-2 0 1 0,-2 0 23 16,-2 0-17-16,-1 0-14 0,-4 14-1 0,0 3 6 15,-3 2 16-15,0 3-12 0,-1 2-12 0,1 2-10 16,0 2-5-16,2 2 20 0,5 0 6 0,1 1-14 15,4 1-1-15,3-3-7 0,4-2-14 0,6 2 18 16,0-6 4-16,0 0-19 0,7-3 24 0,3-2-18 16,2-1-10-16,2-4 15 0,0-3-14 0,3-10-8 15,1 9-16-15,2-9-15 0,-1 0-13 0,-1 0 18 16,3-10 24-16,-1-2 20 0,-1-3-9 0,0-3-35 16,-2-2 8-16,1-4 1 0,-5-1 34 15,0-3 24-15,-1-2 3 0,-4 1-5 0,0-2-2 16,-3 0 15-16,-1 3-18 0,0 2 26 0,-3 4 23 15,-1 5 6-15,0 5 13 0,0 3-4 0,0 9-32 16,-5 0-29-16,0 0-10 0,0 0-4 0,-1 15 3 16,1 2-3-16,-1 2 16 0,1 2-20 0,1 3 5 15,1 1 6-15,1 0-7 0,2 1-6 0,0 1-42 16,0-1-23-16,5-1-53 0,1-2-56 0,0-1-45 16,1-5-39-16,2 0-61 0,1-4-82 0,-1-2-71 15,2-4-155-15,-2-7-149 0,1 0-196 0,2 0-160 16</inkml:trace>
  <inkml:trace contextRef="#ctx0" brushRef="#br2" timeOffset="-163358.28">20297 9750 6011 0,'0'0'115'0,"-6"0"19"16,0 0 64-16,1 0 16 0,-1 0-53 0,1 21-11 15,-2-1-48-15,2 4 5 0,1 1-42 0,2 1-23 16,-1 3-1-16,3 0-40 0,0 0 1 0,0-1-7 15,4-2 1-15,1-1 20 0,0-2-29 0,2-2 35 16,0-3-17-16,2-3-17 0,0-4 11 0,-1-11-32 16,0 0 15-16,1 0-6 0,2 0-19 15,-2 0 1-15,0 0-32 0,2-17 17 0,-1 0-4 0,0-4-20 16,0-1-5-16,-1-4 14 0,0-1 20 16,-1-1 31-16,-1 0 14 0,-1-1 14 0,1 0 9 15,-2 4 3-15,-1 4 25 0,0 1-11 0,-1 5 15 16,-1 6 21-16,-2 9 23 0,2 0 16 0,-2 0-19 15,0 0 7-15,0 11-40 0,0 2-39 0,0 5 27 16,0 3-27-16,0 1 6 0,-3 2 26 0,3 0-41 16,0 0-12-16,0 1-10 0,6-5-15 0,2 1 17 15,0-4 12-15,2-3 21 0,2-2-2 0,1-3-17 16,0-9 13-16,0 0-18 0,2 0-22 0,-1 0 20 16,2 0-7-16,-2 0 12 0,1-17 11 15,-2-1 9-15,0 1-20 0,-2-3 11 0,1-1 3 16,-3-6-18-16,-2 1 23 0,-2-4 6 0,-2-1 28 15,-1-1-4-15,-1 1-23 0,-1 0-7 0,0 2-7 16,-6 4 13-16,0 1 13 0,0 3-18 0,-1 4-11 16,-3 4 2-16,1 1-16 0,-1 12 11 0,-1 0-13 15,2 0-17-15,0 0 8 0,1 0 0 0,1 0-13 16,2 0-13-16,0 0-31 0,1 13-76 0,4-2-6 16,0 2-60-16,0-1-31 0,0 2-9 0,0 3-101 15,7-1-64-15,0 0-140 0,1 0-88 0,3 1-130 16,1 0-228-16,3-3-25 0</inkml:trace>
  <inkml:trace contextRef="#ctx0" brushRef="#br2" timeOffset="-162909.08">21097 9760 5877 0,'-5'-17'90'0,"0"0"93"0,-2-2 25 0,-1 1 37 16,-2 2-53-16,-2 2-59 0,1 3 11 0,0 11-19 15,-3-12-16-15,2 12-23 0,-2 0-21 0,0 0-38 16,0 0 15-16,-1 0-18 0,1 0 4 0,-2 0 33 16,-1 17-45-16,3 3 12 0,-2 1-16 15,1 5-18-15,2 3 26 0,0 2-17 0,2 0-1 16,2 2 13-16,2-1-11 0,4 2 2 0,3-5 4 16,0 0-12-16,5 0-13 0,0-6 32 0,5-1-41 15,1-4 13-15,1-6 7 0,1 1-27 0,0-6 22 16,2-7-23-16,0 0 3 0,2 0-8 0,-1-10-11 15,2-3 2-15,-1-3-16 0,-2-3 37 0,2-4-3 16,-3 0 14-16,0-3 22 0,-1-3-29 0,-3 0 50 16,1-1-19-16,-4 0-8 0,0 1 9 0,-2 1 2 15,-2 3 26-15,2 5 12 0,-4 2 14 0,0 4-8 16,-1 1-20-16,0 13-4 0,0-8-2 0,0 8-13 16,0 0-5-16,-4 0-11 0,-1 0-8 0,1 18-14 15,0 0 17-15,1 0 10 0,0 1-1 16,-1 3-3-16,2 0-8 0,0 3-9 0,1-1-1 15,1-1 18-15,0 0 5 0,5 0-10 0,0-1-29 16,1-3-42-16,0 1-39 0,2-2-45 0,1-3-39 16,0-1-52-16,3-3-96 0,-1-11-74 0,3 8-76 15,0-8-36-15,0 0-53 0,1 0-28 0,-1 0 21 16,1-12-19-16,-2-1-42 0,1-2 1 0,-4 1 32 16</inkml:trace>
  <inkml:trace contextRef="#ctx0" brushRef="#br2" timeOffset="-162457.52">21304 9757 4947 0,'0'-19'133'0,"0"4"107"15,0 2 135-15,0 0 2 0,-7 13-70 16,0 0-48-16,0 0-119 0,0 0 1 0,1 0-35 16,-1 0-54-16,1 14 17 0,1 0 10 0,1 1-40 15,0 5 17-15,2-3-34 0,2 4-29 0,0-1 24 16,0 2-25-16,7-2 2 0,-1-2-2 0,1 1 2 16,3-3 23-16,1-3-20 0,-2 0 18 0,2-4-30 15,-1-9-10-15,1 0 11 0,2 0-59 0,-1 0 20 16,1 0-37-16,0 0 32 0,1-16 29 0,-1-1-7 15,2-1 31-15,-2-3 13 0,-1 0 1 0,1-2-3 16,-1-3 16-16,0 1-52 0,-2-3 50 16,-2 3-30-16,0 1-16 0,0 2 101 0,-2 3-20 15,-2 5 43-15,-1 1 3 0,-1 13-43 0,0 0-27 0,-2 0-6 16,0 0 16-16,0 0-33 0,-5 17 11 16,0 0 7-16,-1 5-18 0,1 4 7 0,-1 4 11 15,0 6-20-15,3 2 10 0,-1 2-1 0,2 5-11 16,0 1 9-16,0 4-5 0,2 1-12 0,-2 3 13 15,-1 2-14-15,-2-1 5 0,3-1 11 0,-3-1-4 16,0 0 33-16,0-5-18 0,0-2 24 0,-3-5-6 16,-1-4 9-16,-2-3 42 0,-4-4-15 0,-3-2 16 15,-3-5-26-15,-4-4-37 0,-3-3-9 0,-1-3-20 16,-2-4 0-16,0-9 0 0,0 0 0 0,1 0 0 16,1 0 0-16,0 0 0 0,1-15 0 15,2-1 0-15,-3-2 0 0,3-3 0 0,-1-4 0 16,1-4 0-16,-2-2-22 0,1-7-47 0,0-6-51 15,1-3-74-15,3-3-55 0,-1-1-71 0,2 0-138 16,5 0-134-16,1 0-274 0,3 8-364 0,1 2-197 16</inkml:trace>
  <inkml:trace contextRef="#ctx0" brushRef="#br2" timeOffset="-161509.52">21984 9738 6306 0,'5'-18'72'0,"1"2"96"0,-1 2 47 0,-1 2 19 15,-1 12-42-15,0-9-89 0,-1 9 8 0,2 0-15 16,-1 0-29-16,-1 0 15 0,1 0-44 0,0 16 0 15,-1 0 5-15,-1 5-8 0,0 1-5 0,0 5-14 16,0 1-9-16,-1 1-11 0,0 2-14 16,0-1 16-16,0-1 5 0,0-3-11 0,0 0 3 15,0-4 0-15,0-3-4 0,2-4 9 0,1-4-18 16,0-2 2-16,1-9-13 0,1 0-6 0,3 0 20 16,-1 0-43-16,1 0 2 0,2-15 12 0,2-2-2 15,1 0-8-15,1-3 12 0,-2-4-9 0,0 1 33 16,-2-3 40-16,0-2-15 0,-3 1 18 0,2 0-21 15,-2 2 5-15,-1 2 6 0,-1 2-17 0,-3 4-5 16,2 6 9-16,-2 1 14 0,0 10-1 0,-2 0 19 16,0 0-7-16,0 0-9 0,0 0 15 15,0 13-22-15,0 2 7 0,0 4-14 0,0 3-2 16,6 0 16-16,2 4-16 0,0 0 18 0,2-1-8 16,-1-1-11-16,1-2 3 0,3-3-5 0,-1-2 13 15,1-2 0-15,-1-3-19 0,-1-5 21 0,1-7-12 16,-1 0-5-16,-1 0 23 0,0 0-5 0,-2 0-3 15,-1-12 2-15,-1-2-5 0,2-3-6 0,-4 0 12 16,0-5-22-16,-2-2 1 0,-1-4 6 0,-1 1 2 16,0-3 13-16,0 2 4 0,0-2-45 0,0 4-37 15,-3 1-11-15,3 6-41 0,0 1-55 0,0 5-27 16,0 13-45-16,0-10-73 0,0 10-22 16,0 0-109-16,3 0-148 0,0 0-98 0,1 0-33 0,0 0-116 15,4 0-125-15,-3 0 141 0</inkml:trace>
  <inkml:trace contextRef="#ctx0" brushRef="#br2" timeOffset="-161342">22531 9631 5966 0,'1'0'103'15,"-1"0"95"-15,0 0 2 0,0 0 62 0,0 15-58 16,0 1-70-16,0 2 0 0,0-1-61 0,0 4-20 16,0 1-12-16,-1-2-37 0,1 0 0 0,0 0-6 15,0-2-18-15,0-1-15 0,0-3-66 0,0-1-75 16,0-1-52-16,3-12-55 0,-1 9-48 0,-2-9-93 15,0 0-125-15,0 0-145 0,-4 0-133 0,-1 0-122 16,1 0-103-16</inkml:trace>
  <inkml:trace contextRef="#ctx0" brushRef="#br2" timeOffset="-161190.04">22514 9654 5444 0,'6'-12'151'0,"3"12"46"0,0-11 32 15,3 11 30-15,-2-12-109 0,3 12-36 0,-1-9 0 16,2 9-37-16,2-10-51 0,2 10-12 0,1 0-27 15,1 0 1-15,1-10-30 0,-1 10-37 0,2 0-86 16,-2-9-71-16,-1 9-99 0,-1-10-72 16,-2 3-145-16,-3 7-90 0,-3 0-82 0,-1 0-260 15,-1-13 32-15</inkml:trace>
  <inkml:trace contextRef="#ctx0" brushRef="#br2" timeOffset="-160991.91">22762 9292 5604 0,'-5'0'90'0,"-1"0"50"0,2 0 76 0,-1 0 59 16,1 0-38-16,0 15-6 0,0 2-44 0,0 4 4 16,-2 5-21-16,3 5-50 0,1 5-13 0,0 4-69 15,0 2-39-15,1 4 3 0,0 2-20 0,1-1 21 16,0-1-21-16,0-4-30 0,6-1-17 0,-3-3-82 16,2-6-34-16,0-4-56 0,1-5-82 0,-1-4-33 15,-1-6-113-15,0-5-58 0,0-8-153 16,2 0-135-16,-3 0-152 0,3 0-114 0</inkml:trace>
  <inkml:trace contextRef="#ctx0" brushRef="#br2" timeOffset="-160609.03">22880 9294 6080 0,'0'0'73'15,"0"0"53"-15,0 0 60 0,0 13 29 0,0 5-44 16,-3 2-3-16,3 4-43 0,0 4-18 0,0 4 16 15,0 4-65-15,0 2-4 0,0 1-14 0,2 2-48 16,0 0 10-16,0-2-7 0,0-2-1 16,0-3 19-16,0 0-14 0,1-5 13 0,0-4 3 15,1-4-22-15,-1-4 7 0,2-4-21 0,-1-3 4 16,-1-10 7-16,3 0-8 0,0 0-6 0,1 0-16 16,3-11-13-16,0-2 22 0,4-3-9 0,1-2 2 15,2-3 12-15,1 0 11 0,1-2 28 0,1-2 1 16,-2 2-16-16,1 3-5 0,-2 0-16 0,0 4 31 15,-1 1 18-15,-2 3-1 0,-2 12 22 0,1-10-11 16,-4 10 38-16,0 0 4 0,-3 0-2 0,-1 0-17 16,-3 0-26-16,-2 17-12 0,0 3 15 0,0 2-2 15,-8 4-11-15,1 1-7 0,-1 4-30 16,1-2 24-16,-1 2-21 0,1-4 11 0,1 0-5 16,1 0-13-16,0-4 8 0,1-1-76 0,0-5-50 15,4-2-92-15,0-4-99 0,0-11-96 0,-5 8-192 16,1-8-245-16,-3 0-311 0,0 0-234 0</inkml:trace>
  <inkml:trace contextRef="#ctx0" brushRef="#br2" timeOffset="-160442.21">22603 9303 6714 0,'-8'-10'10'0,"3"1"41"0,3 1 1 16,2 0-24-16,0 8 15 0,0 0-61 0,7-7 25 15,3 7-2-15,2 0-38 0,5 0-39 0,1 0-64 16,2 0-119-16,2 0-104 0,1 0-161 0,3 0-249 16,0 12-249-16,1-3-292 0</inkml:trace>
  <inkml:trace contextRef="#ctx0" brushRef="#br2" timeOffset="-160092.02">23709 9631 6597 0,'-12'0'62'0,"1"0"68"0,4 0 44 0,2 0 29 15,3-12-64-15,-1 12-60 0,3 0 3 0,0 0-25 16,5 0 1-16,2-8 19 0,4 8-54 0,2 0-11 16,2-9-2-16,4 9-16 0,4-9 6 0,1 9 15 15,2-10-19-15,3 10-38 0,0-9-63 0,-2 9-96 16,1 0-55-16,-3-10-99 0,-2 0-92 0,-3 10-98 15,-3-10-234-15,-5 2-148 0,-2 8-376 0</inkml:trace>
  <inkml:trace contextRef="#ctx0" brushRef="#br2" timeOffset="-159890.95">23861 9261 6414 0,'-6'0'65'16,"0"0"48"-16,0 0 52 0,0 12 74 0,0 0-48 15,-1 3-7-15,2 4-41 0,-1 5-50 0,2 3-18 16,2 4-28-16,0 4 3 0,1 3-19 0,0 6-17 16,1-1-6-16,-1-1 5 0,1 1-19 0,0 0 1 15,-1-3 1-15,0-2-46 0,1-4-18 0,0-3-43 16,0-4-93-16,0-3-66 0,0-5-59 0,0-5-99 16,0-4-83-16,0 0-98 0,0-10-201 0,0 0-187 15,0 0-205-15</inkml:trace>
  <inkml:trace contextRef="#ctx0" brushRef="#br2" timeOffset="-159241.3">24030 9124 6556 0,'0'0'0'0,"0"0"91"0,0 0 53 0,0 12 55 15,0 5-8-15,0 2-51 0,0 3-41 0,0 6-28 16,0 4 27-16,0 4-28 0,0 5 20 0,0 3-37 15,0 3-16-15,0 2-24 0,0 2-19 0,-5 1 11 16,-1 0-16-16,-1-3 17 0,3-2-22 0,-2-5 14 16,2-3 3-16,-1-5-3 0,5-6-1 15,-3-3-10-15,3-7 8 0,0-4-28 0,0-4 16 16,0-10-34-16,0 0-15 0,0 0-1 0,0 0-17 16,0 0 30-16,0-15-22 0,8-2 2 0,-1-2-20 15,1-1-17-15,3-6 39 0,2-1 6 0,1 1 38 16,-1-3 6-16,-1 2-27 0,3 2 27 0,-3 2-20 15,-1 2 21-15,1 3 19 0,-4 6 19 0,-1 2 28 16,-2 10-5-16,0 0 48 0,-3 0-21 0,-2 0 17 16,0 0 1-16,0 0-21 0,0 0 0 0,-6 19-29 15,2 1 11-15,0-1-42 0,2 3 12 0,2 0 3 16,0 2-21-16,0-2 2 0,5 0 2 0,3-3-10 16,2-2 5-16,1-1 1 0,3-2 0 15,0-3 7-15,5-2-14 0,-2-9 19 0,4 0 8 16,1 0-3-16,-1 0-9 0,2 0-4 0,1 0-19 15,-1-11 13-15,1-1 15 0,-2 0-8 0,1-4 0 16,0-3 1-16,-3 0 1 0,2-5 19 0,-2-1-18 16,-2-1-5-16,-1-3-2 0,0-2-25 0,-3-3 24 15,-2 0-23-15,-2 2 13 0,-3 3 10 0,-2 0 20 16,-2 4 19-16,-3 2 3 0,0 5 0 0,-6 4-5 16,-3 3-15-16,-1 5-1 0,-4 6 4 0,-2 0-3 15,-2 0-16-15,-3 0 16 0,2 17 1 0,-3 0 9 16,0 3 33-16,0 6-11 0,2 3-4 0,-1 0 10 15,3 5-17-15,2 3 20 0,2 1-20 16,4 1-21-16,3-2 0 0,7-1-29 0,0 0 16 16,5-3-13-16,2-2 17 0,7-3-17 0,2-4 6 15,5-3 6-15,3-6-9 0,2 0 18 0,4-6-11 16,3-9-3-16,4 0 3 0,5 0-7 0,1 0-29 16,2 0-21-16,2 0-70 0,0-12-41 0,2 3-37 15,-4-2-108-15,-1-1-59 0,-4-2-198 0,-4 0-321 16,-4-1-498-16,-4-2-173 0</inkml:trace>
  <inkml:trace contextRef="#ctx0" brushRef="#br2" timeOffset="-158407.99">18202 10990 6894 0,'-3'0'40'0,"3"0"85"0,0 0 22 16,0 0 35-16,-5 0-24 0,5 0-72 0,-3 13-31 15,3 5-36-15,-2-1-23 0,0 3-6 0,1 2 21 16,1 1-18-16,0 0 16 0,0-1 2 0,0 2-20 16,0-3 13-16,0 0-14 0,0-3-28 15,0-1-37-15,0-2-64 0,0-4-62 0,0-11-65 16,0 0-68-16,0 10-125 0,0-10-184 0,-5 0-157 16,2 0-208-16</inkml:trace>
  <inkml:trace contextRef="#ctx0" brushRef="#br2" timeOffset="-157943.08">18169 10793 5454 0,'0'0'12'0,"0"0"14"16,0-7 5-16,0 7 9 0,3 0-24 0,1 0-5 16,1 0-11-16,3 0-15 0,-1 13 34 15,3-1-33-15,1-1 41 0,-1 4 1 0,1 1-10 16,-2 2 43-16,1 3 32 0,0 1 36 0,-2 4 14 15,-1 2 4-15,2 2-25 0,-2 1-34 0,-1 0-54 16,0 2-10-16,-1-3-24 0,1 2 20 0,-1-2 9 16,-1-4 1-16,0-2-35 0,-1-2-30 0,-1-3 31 15,0-3 24-15,-1-3-13 0,0-13 38 0,0 12-64 16,-1-12-13-16,0 0 25 0,0 0 0 0,1 0 33 16,0 0-26-16,0-19-10 0,1 3-34 0,2-2 37 15,-3-3 3-15,3-1 12 0,0-5-23 0,-1 1-14 16,3 0-12-16,0-5-19 0,2 1 67 15,-1 0 9-15,3 1-7 0,1 2 13 0,-1 4-27 0,1 1-40 16,2 2 19-16,-2 5 28 0,1 4 14 16,1 0 29-16,-2 11 10 0,0-8-13 0,0 8 4 15,-3 0 18-15,1 0 1 0,-2 0 21 0,0 12-10 16,-3 1-30-16,2 2 25 0,-2 0 2 0,1 5-8 16,-2 1 20-16,0 1-32 0,-1 4-19 0,0 0-30 15,0 0 23-15,-2 3-15 0,0-5-13 0,0 1 23 16,0-1-53-16,0-3-7 0,-4-2-4 0,0-2-44 15,1-2-40-15,-2-5-34 0,1-10-84 0,1 10-54 16,1-10-45-16,0 0-122 0,0 0-138 16,-1 0-125-16,-1 0-187 0,2-14-228 0</inkml:trace>
  <inkml:trace contextRef="#ctx0" brushRef="#br2" timeOffset="-157775.87">18597 10975 6072 0,'7'0'26'0,"1"0"80"15,2-10 1-15,1 10 34 0,1-10 8 0,3 10-67 16,1-7-23-16,4 7-34 0,1-8-23 0,3 8-2 16,0-8-4-16,1 8-4 0,1-7-33 15,-1 7-74-15,-3-8-24 0,1 8-70 0,-2-8-131 0,-5 1-83 16,-1 2-65-16,-2 5-180 0,-1-7-19 0,-4 7-149 16,-3-10-210-16</inkml:trace>
  <inkml:trace contextRef="#ctx0" brushRef="#br2" timeOffset="-157592.9">18837 10665 5972 0,'-7'0'60'0,"1"0"62"0,1 0 26 0,-1 0 71 15,-3 12-49-15,4 3-14 0,0 1 19 0,-1 3-44 16,2 3-12-16,1 5-37 0,0 4-29 0,-1 1-39 16,3 2-3-16,-1 2-11 0,0 1-11 0,0 0-22 15,2-2-35-15,0 3-25 0,0-4-101 0,0-2-47 16,0-1-76-16,0-4-136 0,6-3-131 15,-1-3-127-15,-2-3-152 0,-3-3-236 0,4-5 39 16</inkml:trace>
  <inkml:trace contextRef="#ctx0" brushRef="#br2" timeOffset="-157276.1">18924 11167 6087 0,'7'0'83'0,"1"-12"44"0,1 3 73 0,2 9-20 16,1-11-34-16,0 2-40 0,4 1-46 0,0 0 18 15,3-2-58-15,0 0 30 0,-1 1-38 0,2-2 7 16,0-1 9-16,-3 0-11 0,0-2 0 0,-1 3-13 16,-2-5 3-16,-2 3-16 0,-4-2 20 0,1 0-11 15,-6-1 26-15,-1-1-13 0,-2 2-21 16,0 0 32-16,-5 1-28 0,-3 2 0 0,0 2 16 16,0 2-16-16,-3 8 24 0,-1 0-6 0,0 0 7 15,-3 0 1-15,1 0-31 0,-2 13 37 0,1-1-12 16,-2 2-9-16,0 4 50 0,1 2-41 0,1 1-5 15,1 3 21-15,3 0-35 0,1 2 1 0,2 0 10 16,5 1 3-16,3-2-5 0,0 1-7 0,5-4-13 16,3-2-45-16,1-3-9 0,1-1-55 0,4-4-59 15,-2-12-35-15,2 12-119 0,1-12-14 0,1 0-40 16,0 0-130-16,1 0-84 0,-2 0-118 16,2 0-149-16,-3-9-99 0,2-3 86 0</inkml:trace>
  <inkml:trace contextRef="#ctx0" brushRef="#br2" timeOffset="-156875.49">19312 10944 5875 0,'-4'0'71'0,"0"0"43"15,0 0 66-15,0 0 44 0,-3 0-29 0,2 18-14 16,1-3-38-16,1 1-12 0,-2 2-39 0,2 3-40 16,0 0-15-16,0 2-41 0,0-2-3 0,2 0 16 15,0 0 16-15,1-3-6 0,0-1-17 0,0-2 8 16,0-4-37-16,4-1 21 0,-2-10 14 0,0 0-33 15,0 0-13-15,-1 0-9 0,0 0-4 0,0 0-4 16,1 0-20-16,0 0 5 0,0 0-1 16,0-16-11-16,1 0 38 0,-1-1-38 0,1-1-14 15,-1-3 31-15,3 0-2 0,-2-2-13 0,1-1 35 16,1 0-5-16,0-1 15 0,1 1 61 0,4 3-52 16,-2-1 48-16,1 2-49 0,1 6 24 0,-1 2 58 15,0 0-18-15,-2 12 64 0,0 0-16 0,0 0 4 16,-3 0 42-16,-1 0-28 0,1 0-3 0,-1 0-12 15,0 17-41-15,1 0 33 0,-1 0 5 0,0 4-24 16,0-1-18-16,1 3-18 0,-2 0-1 0,0 2 0 16,-1 0 3-16,1 0-7 0,0 0-22 15,-1-1 15-15,0-2-13 0,0-3-15 0,0-1-17 0,-1-2-51 16,0-3-52-16,0-13-37 0,0 13-35 16,0-13-52-16,0 0-38 0,-4 0-110 0,0 0-64 15,3 0-126-15,-1 0-72 0,-2 0-39 0,1 0-197 16,1-15-7-16</inkml:trace>
  <inkml:trace contextRef="#ctx0" brushRef="#br2" timeOffset="-156707.71">19458 10950 5850 0,'8'-10'82'0,"0"2"36"0,-1 8 60 16,0-8 22-16,0 8-30 0,1-9-21 0,2 9-63 16,1 0-27-16,2-6-32 0,1 6-9 15,2 0-12-15,2-7 11 0,1 7-32 0,3 0-20 16,-3 0-9-16,2 0-74 0,0 0-61 0,-3-9-53 15,1 9-99-15,-3-7-84 0,-1 1-57 0,-1 6-133 16,-1 0-60-16,-3-7-84 0,-2 7-203 0,0-10 76 16</inkml:trace>
  <inkml:trace contextRef="#ctx0" brushRef="#br2" timeOffset="-156492.06">19680 10674 5969 0,'-8'0'89'0,"1"0"34"0,0 0 76 0,1 0 32 15,-1 0-37-15,0 0 11 0,1 12-49 16,0 3-1-16,0-1-24 0,1 6-19 0,1 1-23 16,2 3-35-16,1 6-11 0,0 0-28 0,1 4-17 15,0 2 2-15,0 0-4 0,4 0-9 0,0 0 17 16,-1-2-9-16,2-1-34 0,0-2-18 0,0-1-66 16,0-5-73-16,0-3-51 0,-1-4-77 0,1-3-89 15,0-4-102-15,-2-2-223 0,1-9-172 0,-4 0-343 16,5 0 24-16</inkml:trace>
  <inkml:trace contextRef="#ctx0" brushRef="#br2" timeOffset="-156309.45">19789 10940 6665 0,'-7'0'63'0,"0"0"48"15,0 10 5-15,0 4 37 0,2 1-63 0,1 3-52 16,1 0 9-16,3 4-41 0,-4-1 4 0,4 1-13 15,0-2-29-15,0 1-49 0,0 0-47 0,6-5-63 16,-6-1-69-16,7-2-26 0,-2-2-64 0,-1-11-77 16,-2 7-139-16,-1-7-127 0,-1 0-176 0,0 0-202 15,0 0 108-15</inkml:trace>
  <inkml:trace contextRef="#ctx0" brushRef="#br2" timeOffset="-156143.29">19794 10724 5767 0,'0'0'-6'0,"0"0"-4"16,0 0 29-16,0 0-8 0,5 0 12 0,0 0-47 15,1 0-78-15,-1 0-75 0,2 9-129 0,0 0-131 16,3 1-85-16,1 2-75 0,-1 0-77 0,3 1 4 16,-3 1-150-16</inkml:trace>
  <inkml:trace contextRef="#ctx0" brushRef="#br2" timeOffset="-155475.98">20085 10912 4678 0,'2'-6'88'0,"-1"-1"119"0,-1 7 79 0,0-7 58 16,0 7-19-16,0 0-55 0,-7-9-49 0,0 9-34 16,0 0-25-16,0 0-17 0,-1 0 22 0,-2 0-12 15,0 0-36-15,-1 0-33 0,-3 10-33 0,2 2-5 16,-2 0-11-16,1 2 11 0,1 3-7 0,0 3-11 15,3 1-11-15,1 3-12 0,2 2-10 16,2 2-16-16,2-2 13 0,2 2 12 0,0-1-17 0,8-2 24 16,1-1-15-16,1-4-16 0,2-3 30 15,2-2-17-15,-1-3 33 0,2-4-26 0,0-8-11 16,0 0 17-16,-2 0-38 0,0 0 21 0,-1 0 11 16,-1 0-48-16,0-11 23 0,-1-3-8 0,0-1-16 15,-1 0 23-15,-2-5 5 0,-1 0-6 0,-1-3 5 16,0-3-8-16,0 0-15 0,-2-1 11 0,0-1 20 15,0 2 20-15,-1 1-10 0,1 1 9 0,-1 5-17 16,1 0-3-16,0 5 10 0,1 2 8 0,0 1-3 16,0 3 17-16,-1 2-14 0,1 6-3 0,0 0-9 15,-1 0-13-15,1 0 29 0,0 0 2 0,1 0 5 16,0 0-26-16,2 9 4 0,-1 1-1 0,0 3 17 16,1 3 23-16,0 2-28 0,-1 1-10 0,-1 2-2 15,1 3 5-15,0-2 9 0,-2 2-3 16,0-2 5-16,-1-1-4 0,-1-1 10 0,0-3-6 15,1-2-9-15,-3-2-13 0,2-5-3 0,-2-8 12 16,2 0 9-16,-2 0 14 0,0 0-8 0,0 0-16 16,0 0-3-16,0 0-1 0,0-11-2 0,2-2 24 15,0 0-32-15,1-3-3 0,0-2 14 0,1-2-24 16,1 0 21-16,1 0-3 0,3 0-9 0,1-2 6 16,0 1 10-16,2 0-1 0,2 2 13 0,-1 1-12 15,2 2-4-15,-1 1 3 0,2 3 14 0,-4 0 15 16,2 4-5-16,-3 8-13 0,0 0-16 0,-1 0 8 15,-1 0 27-15,-1 0 28 0,0 0 28 16,-3 11-17-16,0 1 0 0,0 1-8 0,-2 4-16 16,0 1 15-16,-2 4-19 0,-1 0 0 0,0 5 2 15,0 0-15-15,0 1-11 0,0 1-2 0,-4 0 1 16,0-2-6-16,1 2 8 0,-1-5-24 0,0-1 4 16,3-3 7-16,-1-3-26 0,0-2-23 0,-1-3-63 15,3-2-68-15,0-10-58 0,0 0-48 0,0 0-62 16,0 0-107-16,12 0-208 0,-3 0-267 0,2 0-441 15,2 0 40-15</inkml:trace>
  <inkml:trace contextRef="#ctx0" brushRef="#br2" timeOffset="-154208.37">21354 10819 6797 0,'-8'-6'29'0,"-2"6"49"0,1-9 56 16,-5 9 7-16,0 0-1 0,-2 0-46 0,-1 0-53 0,-2 0-8 16,-2 15-9-16,0 1 10 0,0 0-5 15,2 4-1-15,0-1-35 0,2 2 0 0,3-2 3 16,2 1-16-16,4-2 27 0,3-1-6 0,5-2-10 15,0-1 30-15,4-2-27 0,3-3 8 0,1-1 0 16,2-8-34-16,0 0 0 0,2 0-22 0,1 0 0 16,-1 0 2-16,3 0 25 0,-3-11 0 0,2 2-18 15,-1-3 10-15,-1-1 2 0,0-1-9 0,-2-2 45 16,-2 1 2-16,0-3-14 0,-2 0 42 0,-4-2-26 16,-1 3 0-16,-1-1 21 0,0 3-12 0,0 2 12 15,-3 1 43-15,-1 4-20 0,1 8-7 0,0 0-4 16,0 0-34-16,1 0-7 0,0 0 3 0,1 0-2 15,1 0-12-15,0 8 10 0,5 2 8 16,2-2 1-16,1 1 18 0,4-3-11 0,3 0-26 16,2-6 11-16,4 0-8 0,1 0 10 0,0 0 27 15,2 0-17-15,0 0-7 0,-1-10 2 0,1-2-10 16,-2-3 18-16,-1 1 2 0,0-3-11 0,-3 0-1 16,0-3 2-16,-4-1-1 0,-1-3-5 0,-3-1 2 15,-2 1-13-15,-2-2 5 0,-4-1 42 0,-2-2-27 16,0 6 7-16,0 2 9 0,-7 2-20 0,1 4-1 15,-2 5 1-15,1 10-14 0,-4 0-6 0,0 0 17 16,-1 10-6-16,0 7 27 0,0 6-18 0,-1 3-1 16,2 6 12-16,1 6-17 0,0 3 16 15,2 5-18-15,2 5-6 0,2 2 12 0,2 3 6 0,1 3 13 16,1 0-18-16,0 2-12 0,0-3-6 16,4-2-2-16,0-3 13 0,0-3-4 0,-1-6-3 15,-1-5-10-15,-2-5-31 0,0-5-29 0,-5-5 7 16,-1-4 2-16,-2-6 5 0,-3-5 47 0,0-9-7 15,-4 0 28-15,0 0-13 0,0 0 1 0,0 0 23 16,-3 0-38-16,2-11 50 0,-1-4-16 0,0 2 7 16,2-3 24-16,1 0 1 0,2-2 5 0,4-1-4 15,3 0 2-15,1-4 5 0,4 1 5 0,0 1-29 16,9-3-11-16,1 2-6 0,3-1-8 0,3 1 9 16,2 0 11-16,4 2-20 0,3 0-19 0,0 3-1 15,4-1 24-15,2 2-7 0,2 0 28 16,3 3-21-16,1 1-79 0,2 0-29 0,0 0-92 15,2 3-76-15,-1-1-84 0,1 0-182 0,1 3-292 16,-3 7-354-16,-2 0-286 0</inkml:trace>
  <inkml:trace contextRef="#ctx0" brushRef="#br2" timeOffset="-153459.42">22259 10894 5763 0,'0'0'63'0,"-5"0"108"0,5 0 71 15,0 0 29-15,0 0-27 0,0 0-100 0,-7 14-39 16,7 0-38-16,-3 0-15 0,3 3 9 0,-4 2-36 16,4 1-15-16,-5 1 4 0,5 1-13 15,0-3-1-15,-3-1 25 0,3 0-26 0,-2-3-7 16,2-2 1-16,0-2 1 0,-3-11 14 0,1 10 10 16,2-10 5-16,-2 0-31 0,2 0-29 0,0 0-11 15,0 0-7-15,0 0 9 0,0-13 16 0,0 0-4 16,0-1 15-16,0-2 6 0,0 0-7 0,5-4 13 15,1 0-12-15,2-2 0 0,0-1-7 0,0-2-9 16,3-1 13-16,1 1-5 0,2-1 21 0,0 0 10 16,0 4 8-16,1 0-9 0,-1 4 4 0,1 2-6 15,-3 4-13-15,-1 2 41 0,0 10 5 0,-2-7 16 16,0 7 8-16,-4 0-19 0,0 0 5 0,-1 0-13 16,0 14 13-16,-1 1-1 0,0 2-26 15,0 0 43-15,1 2-53 0,0 3 0 0,0-2 26 16,-2 3-40-16,1 0 28 0,-1 0-22 0,1-1-12 15,0 0 6-15,-1-1 2 0,0-3 33 0,0 0-33 16,1-3-13-16,-1-3 15 0,-1-4-15 0,0-8 28 16,-1 9 1-16,0-9 0 0,0 0-11 0,0 0-32 15,0 0 23-15,0 0-51 0,0-12 10 0,0 0 9 16,0 1-16-16,0-2 27 0,0-2-6 0,0-2 33 16,0 1-11-16,0-2-3 0,5-3-9 0,0 0 6 15,2 1-6-15,2-2 19 0,-1 0 13 0,1 3-21 16,2-1 38-16,1 2-28 0,-1 3 31 15,1 1-20-15,0 3-28 0,-1 2 17 0,1 9-21 0,-1-8 34 16,-3 8 8-16,0 0 11 0,-1 0 8 16,0 0-6-16,-2 0 42 0,0 0-3 0,0 10-3 15,-1 3 15-15,0-2-28 0,0 4-2 0,-2 2-19 16,1 2-10-16,-1 2-3 0,0 2 1 0,-1 3 8 16,-1-1-24-16,0 1-8 0,0 0 12 0,0-1-22 15,0-3 28-15,0 1-4 0,0-2-36 0,0-2 15 16,0-1-23-16,0-3-59 0,0-2-11 0,0-1-100 15,0-3-66-15,0-9-84 0,0 0-152 0,0 0-163 16,0 0-116-16,0 0-240 0,4 0-199 16</inkml:trace>
  <inkml:trace contextRef="#ctx0" brushRef="#br2" timeOffset="-153025.45">23005 10844 5737 0,'3'-13'111'0,"-3"-3"81"0,0 2 7 16,0 2 22-16,0 1-56 0,0 0-21 0,0 3-17 16,-5-2-11-16,0 4-32 0,-1 6-39 0,1-7 20 15,-2 7 1-15,1 0-2 0,-2 0-24 0,-2 0 10 16,0 0-19-16,-1 11-20 0,-2 1 27 0,0 3-26 16,-1 0 16-16,1 3-7 0,0 1-5 15,0 2 3-15,3 0-19 0,-1 3 30 0,4-2-22 16,2-1-4-16,1-1 18 0,4 2-39 0,0-3 31 15,0-2-31-15,7-3 9 0,-2-2 23 0,4-3-19 16,1-1 29-16,0-8-27 0,-1 0 6 0,4 0-14 16,-2 0 4-16,3 0-11 0,-2 0-9 0,-1-10 4 15,3-1-18-15,-3-1 10 0,1 0 7 0,-1 0 3 16,-1-3 10-16,0-1-1 0,-2-2 8 0,1 0-9 16,0 1 19-16,0-1 21 0,-2 1-40 0,-1 4 18 15,-1-1-24-15,1 3 3 0,-4 3 42 0,1 3-12 16,-2 5 19-16,-1 0-11 0,0 0-4 0,0 0 3 15,0 0-11-15,-6 13 7 0,0 2-12 16,2 1-2-16,0 3 1 0,1 0-9 0,0 3-12 16,1 0 7-16,1 1 12 0,1-2-31 0,0-2-11 15,6 1-37-15,0-4-108 0,1-1-35 0,3-3-57 16,-1-3-119-16,0-9-52 0,1 10-96 0,-1-10-265 16,-2 0-159-16,1 0-263 0</inkml:trace>
  <inkml:trace contextRef="#ctx0" brushRef="#br2" timeOffset="-152776.16">23258 10575 6285 0,'0'0'59'0,"-7"0"53"0,3 0 51 0,-1 0 20 15,-2 0-24-15,3 0-17 0,0 15-50 0,1 2-6 16,-1 2-15-16,0 3-24 0,-1 4 14 0,0 3 1 15,0 3-45-15,0 0-1 0,0 2-21 0,0 1-5 16,1 0 12-16,0 0 5 0,1-3-2 0,3 1-35 16,0-3-20-16,0-2-66 0,0-3-92 0,0-3-38 15,0-1-82-15,7-4-73 0,-2-3-52 0,1-3-121 16,2-3-134-16,0-8-141 0,0 0-208 0,1 0 5 16</inkml:trace>
  <inkml:trace contextRef="#ctx0" brushRef="#br2" timeOffset="-152524.75">23498 10848 5019 0,'0'-14'149'0,"0"-1"96"0,0 6 72 0,-7-2 50 16,1 4-130-16,-1-1-47 0,0 8-42 0,-1 0-13 16,-1 0 6-16,-3 0-4 0,-1 0-21 0,0 0-37 15,0 0 22-15,-3 10-43 0,4 1-10 0,-3 3 17 16,-1 3-49-16,3 1 5 0,0 2-4 0,2 0-8 15,3 3 9-15,1 0 0 0,3 2 0 16,4-1-15-16,0 0-7 0,4-2 17 0,3 0-23 16,1-3 18-16,3-2-23 0,0 0-54 0,1-5 16 15,1 0-87-15,1-12-5 0,0 8-31 0,2-8-81 16,-2 0-18-16,1 0-127 0,0 0-90 0,0-8-185 16,0-4-148-16,-1 1-143 0,0-2-209 0</inkml:trace>
  <inkml:trace contextRef="#ctx0" brushRef="#br2" timeOffset="-152342.34">23596 10798 5732 0,'-5'0'83'0,"1"0"43"15,0 0 73-15,-1 0 22 0,-1 12-69 16,0 0-17-16,1 1-68 0,1 5-20 0,1 0-21 16,0 3-24-16,1-1 0 0,2 3 6 0,0-3-20 15,0 0-9-15,0 0-18 0,0-4-55 0,5-2-61 16,-1-2-61-16,0-3-118 0,0-2-77 0,2-7-13 15,-4 0-184-15,1 0-73 0,-1 0-215 0,0 0-202 16</inkml:trace>
  <inkml:trace contextRef="#ctx0" brushRef="#br2" timeOffset="-151475.28">23618 10651 5428 0,'0'0'105'0,"0"0"86"16,0 0 48-16,0 0 31 0,0 14-79 0,0 1-46 16,0 3-13-16,3 2-21 0,0 1 5 0,0 4-19 15,-1 0-39-15,0 3 19 0,0 1-18 0,-2-2-33 16,0 0 0-16,0 1-33 0,0-3 0 0,-4-3 22 16,1-1-10-16,0-3-8 0,1-3 4 0,0-2-15 15,1-3 10-15,0-10-34 0,0 9-15 0,1-9-19 16,0 0-1-16,0 0 24 0,6 0-31 15,0 0 3-15,2-13 10 0,1 2-31 0,-2-3 7 0,5-1 49 16,-1 0-30-16,2-3 33 0,0-2 40 16,0 0-45-16,2 2 45 0,-2-2 10 0,1 0 1 15,-1 2 44-15,-2 3-40 0,-1 3 35 0,-3 2 44 16,-1 1-2-16,-1 9 55 0,-2 0-19 0,-3 0-34 16,0 0 6-16,0 0-36 0,0 13 2 0,0 1-20 15,0 2-32-15,0 1-10 0,0 2-9 0,0 3-12 16,9-3 33-16,2 1-13 0,4-1 9 0,2-2-1 15,2-1-21-15,1 0 12 0,4-5-3 0,2-3-5 16,0-8 3-16,1 0 1 0,1 0 9 0,-1 0 10 16,-1 0-24-16,0 0 12 0,1-10-14 15,-1-2-7-15,-3-1 10 0,0-2 6 0,-3 0-28 16,1-3 18-16,-3-1 15 0,-1-2-19 0,-2-2 11 16,-3 2-7-16,-3-2 6 0,-3-1 15 0,-1 1 9 15,-5 2-6-15,0 3-10 0,-6 1-19 0,-3 5 16 16,-1 3 15-16,-3 9-5 0,-1 0 23 0,-3 0-4 15,-1 0-7-15,-3 0 14 0,0 15-10 0,0 1-21 16,-1 1-6-16,0 2-12 0,3 1 12 0,2 2 5 16,4-2 4-16,0 0-1 0,6-1-20 0,7 1 25 15,0-3-11-15,0-1-8 0,0-3-14 0,7-1-31 16,1-3-2-16,4-3 0 0,-1-6-7 0,3 0-2 16,-1 0 9-16,3 0-27 0,2 0 0 0,1-8 9 15,2-2 0-15,-2 1 19 0,3-4 34 16,-3-1-11-16,0 1 3 0,-1-3 18 0,-2 1 0 15,-2 0 13-15,-2 1 39 0,-3 3 24 0,-1 1 26 16,-3 3 21-16,-1 7-19 0,-1 0-29 0,-3 0-28 16,0 0 7-16,0 14-18 0,-4 2 6 0,0 4-1 15,0 5-27-15,0 3 21 0,-2 5-14 0,1 4 6 16,0 5 5-16,3 4-37 0,-2 3 9 0,3 2-13 16,1 3 8-16,0 3 51 0,5 0 10 0,2 1-1 15,4-1-25-15,1-1-27 0,3-1-7 0,0-2-4 16,0-3 18-16,-1-3-7 0,-5-5 13 0,-4-5 33 15,-5-3 11-15,0-5 33 0,-10-7-6 16,-4-2 0-16,-7-6-20 0,-3-5-30 0,-6-9-11 0,-6 0-23 16,-5 0 0-16,-5 0 0 0,-4-12 0 15,-4-6 0-15,-3 0 0 0,-3-6 0 0,0 1 0 16,-1-3 0-16,2 0 0 0,3-3 0 0,1-2 0 16,6-1 0-16,1 0 0 0,4-2 0 0,4 0 0 15,3-2-10-15,3 3-58 0,5-1-93 0,2 3-102 16,4 2-182-16,6 0-161 0,4 2-316 0,4 5-599 15,3 1-72-15</inkml:trace>
  <inkml:trace contextRef="#ctx0" brushRef="#br2" timeOffset="-149675.97">18665 12143 6027 0,'0'-13'106'0,"0"13"31"16,0-9 46-16,-5 9 35 0,5 0-70 16,0 0 44-16,0 0-44 0,0 0-29 0,0 10-20 15,0 5-55-15,2 4 7 0,1 3-1 0,-1 7-20 0,0 1-30 16,-1 4 6-16,0 1-24 0,-1 1 18 16,1-2 20-16,0 0-12 0,1-5 7 0,0-1 5 15,0-5-16-15,1-4-22 0,0-4 26 0,1-4-23 16,-2-2 3-16,1-9 24 0,-1 0-37 0,-2 0 5 15,2 0-7-15,-1 0-29 0,0-15-8 0,0 0 13 16,-1-3 6-16,2-1 39 0,0-4 6 0,0 0-6 16,1-3 0-16,0-2-29 0,1-1 17 0,-1-1 13 15,1 0-7-15,0-3 6 0,1 2-7 0,-1-1-1 16,1 2 21-16,2 2-3 0,0 1 18 0,1 5-23 16,1 3-6-16,0 5 15 0,0 4-12 15,-1 10 6-15,2 0-8 0,-3 0-12 0,-1 0 24 16,-1 15 14-16,1 4-7 0,-2 1 36 0,0 5-33 15,-2 3 6-15,-1 0 7 0,0 2-32 0,-1-1 34 16,0-1-24-16,0 2 13 0,0-3-5 0,0-1-38 16,0-2 13-16,0-3 1 0,0-3 12 0,0-3-3 15,0-3 18-15,0-3-26 0,0-9-3 0,0 0 19 16,0 0-25-16,0 0 13 0,0 0-19 0,0 0 12 16,5 0 11-16,-1-14 16 0,0-1 11 0,1-1-49 15,1-2-6-15,0-2-24 0,1-1-10 0,0-2 18 16,0-1 1-16,4-4 3 0,-1 0 13 15,1 1 19-15,0-2-10 0,1 2 29 0,1 0-11 16,-1 1-15-16,2 4 46 0,-3 4-58 0,0 4 39 16,0 4 12-16,-2 10-68 0,-1 0 64 0,-1 0 1 15,-1 0-18-15,0 0 36 0,-4 0 1 0,1 12-14 16,-1 3 17-16,2 3 16 0,-3 3-29 0,2 4-8 16,-2 1 8-16,0 0-30 0,-1 4 14 0,0 0-13 15,0 0-6-15,0 0 25 0,0-2-22 0,0-1 7 16,0-1 9-16,0-2-20 0,0-1-3 0,0-2 5 15,0-5-16-15,0-3-11 0,0-1-27 0,0-4-48 16,4-8-37-16,-1 0-58 0,-1 0 21 0,1 0-43 16,0 0-55-16,2 0-81 0,-1 0-160 15,1 0-157-15,2 0-206 0,-2-9-266 0,2-1 61 16</inkml:trace>
  <inkml:trace contextRef="#ctx0" brushRef="#br2" timeOffset="-148692.89">19388 12125 5796 0,'-4'-14'62'15,"4"0"73"-15,-6 2 42 0,0-1 27 0,0 4 28 16,-2 9-76-16,0-9-10 0,1 9-13 0,0 0-62 16,-1 0 25-16,-2 0-8 0,1 0-30 0,0 0 13 15,-2 14-35-15,0 1-27 0,1 2 23 16,0 3-37-16,0 3 9 0,2 0 12 0,1 3-7 15,1 3-10-15,4 0 16 0,2 0-15 0,0 0 8 16,7-3 8-16,0-3-9 0,2 0 5 0,3-6-15 16,1 0-3-16,1-2 1 0,0-4-3 0,1-4 5 15,0-7 19-15,-2 0-3 0,1 0-2 0,0 0-17 16,-1 0-2-16,-1 0-20 0,0-12 9 0,-2 1 20 16,0-1-21-16,-2-3 30 0,-1 3-19 0,-3-5-11 15,-1 0 22-15,-1-3-23 0,-2-1 16 0,0 0 14 16,0-4-13-16,-3 3 8 0,0-2-4 0,0 0 7 15,0 2 3-15,1 1-9 0,2 0-2 16,-1 1-29-16,0 3 11 0,1 2 9 0,0 2 10 16,0 2 11-16,0 3-32 0,0 8 14 0,0 0-16 15,3 0 29-15,1 0-5 0,-1 0-11 0,1 0 8 16,0 0-23-16,2 0 36 0,-1 0-8 0,0 0-18 16,3 0 23-16,-2 0-30 0,1 0 20 0,1 0 28 15,-2 10-24-15,1 3 16 0,-1 3-12 0,0 3-11 16,-1 0 4-16,1 4-19 0,-2-1 18 0,0 0-4 15,-1 4-9-15,-1-3 18 0,-1 0-20 0,1-1 9 16,-1-1 4-16,-1-1 12 0,0-4-4 0,0-1 16 16,1-2-1-16,-1-2-17 0,0-5-6 15,0-6-15-15,0 0-25 0,0 7 8 0,0-7-7 0,0 0-1 16,0 0 2-16,0 0-10 0,4 0 36 16,0-11-13-16,1-2 23 0,0 0 9 0,0-1-34 15,2-3-18-15,0 0 24 0,1-3-14 0,0-2 11 16,1-2 19-16,3 0-26 0,-2-2 41 0,-1 3-12 15,2 0 28-15,0 0-8 0,-1 2-15 0,1 4 6 16,-3 3 1-16,-1 1-9 0,-1 13 24 0,0-10 2 16,-2 10-7-16,1 0 47 0,-5 0-44 0,0 0 12 15,0 0 3-15,0 12-19 0,0 1 26 0,2 2 17 16,-2 4-31-16,0 2 15 0,0 2 4 0,1 1-19 16,-1-1 2-16,0 2-22 0,0-1-15 15,2 1-15-15,2-3 21 0,0-1 16 0,2-2-24 16,2-2 12-16,2-3 9 0,0-3-17 0,2-2 24 15,0-9 2-15,3 7-28 0,-3-7 0 0,0 0 5 16,3 0-2-16,-2 0 5 0,3 0 25 0,-1-12-18 16,2-2-7-16,-2 2 11 0,2-3-30 0,1-2 29 15,-3 2-23-15,2-3 24 0,-3 0 2 0,1-5-20 16,-4 2 31-16,-1-5-19 0,1 1 12 0,-4-1 12 16,-2 1-19-16,0 0-33 0,-3 0 7 0,-1 1 20 15,-1 2 16-15,0 4 39 0,0 3-31 0,-6 1-17 16,-1 3-7-16,0 2 12 0,-1 9 15 0,0 0-31 15,-1 0 19-15,-3 0-11 0,2 0 7 0,-2 0 22 16,1 10-30-16,-3 1 4 0,-1 3 6 16,3 2-2-16,-1 3 15 0,-1 3 9 0,3 2-13 15,1 3-3-15,2 1-12 0,3 2-8 0,2 1 10 16,1 0-5-16,2-1 13 0,5-2-29 0,1-1 9 16,2-3-13-16,2-4 1 0,0-2 9 0,3-3-13 15,-1-2-1-15,0-3-18 0,1-4-35 0,1-6-43 16,0 0-4-16,-1 0-35 0,2 0-39 0,-2 0-26 15,2 0-73-15,0-9-45 0,0-1-49 0,0-1-100 16,-1 0-123-16,0 1-102 0,-1-2-68 0,-2-2-125 16,-1 0-24-16</inkml:trace>
  <inkml:trace contextRef="#ctx0" brushRef="#br2" timeOffset="-148257.68">20211 12087 5426 0,'-4'-9'98'0,"1"9"65"0,0 0 81 0,-1 0 74 16,1 0-62-16,-1 0-50 0,-1 0-53 0,0 0-27 15,0 15-33-15,0 1 10 0,2 1-35 0,0 3-46 16,2-3 1-16,1 4-37 0,0-1 25 0,6-2 6 16,0-1-19-16,3-1 13 0,0-4-17 0,2 0-12 15,1-3 12-15,0-9 20 0,1 0-16 0,-1 0 20 16,1 0-2-16,-1 0-13 0,-1 0-2 0,1 0-25 16,-1-12 8-16,2 2-1 0,-2-4 1 0,0-2 28 15,1-2 4-15,0-2-7 0,-2-2 18 16,2-3-23-16,-4 0 7 0,-1-1-18 0,0-2 25 15,-2 3-13-15,0 0-13 0,-2 2 33 0,1 4 4 16,-2 4 20-16,0 4 30 0,-1 4-16 0,-1 7-30 16,0 0-12-16,0 0-8 0,-3 0-2 0,-1 15 13 15,1 2 18-15,1 4-21 0,0 5 19 0,2 4-7 16,0 6-15-16,0 3 27 0,0 5-21 0,0 3 2 16,0 3 9-16,4 0-11 0,-3 5 2 0,-1 1-3 15,0 0 5-15,0 2-5 0,0-2 4 0,-3 0 1 16,-2-1-13-16,0-2-9 0,-3-2-2 0,-1-4-4 15,-2-2 0-15,-3-5 0 0,-2-3 0 0,-2-6 0 16,-2-3 0-16,-3-5 0 0,-4-3 0 16,-1-5 0-16,-2-4 0 0,-2-5 0 0,-2-6 0 15,-2 0 0-15,0 0 0 0,0 0 0 0,0-13 0 16,-1-2 0-16,-2-1 0 0,2-3 0 0,0-6-39 16,1-1-78-16,0-3-84 0,0-4-156 0,1-4-121 15,2-2-239-15,1-2-392 0,0 0-462 0</inkml:trace>
  <inkml:trace contextRef="#ctx0" brushRef="#br2" timeOffset="-146359.02">18355 10537 4866 0,'-12'0'28'0,"2"0"83"0,1 0 75 0,0 0 72 15,3 0 17-15,2 0-14 0,1 0-43 0,3 0-38 0,0 0-21 16,5 0-28-16,2 0 10 0,5 0 5 16,0 0-19-16,4 0 1 0,4-10-34 0,3 2-34 15,5-1-1-15,4-2-30 0,3-1 3 0,3 1-10 16,6 2 6-16,4-2 7 0,3-1-8 0,4-2 10 15,6 2-16-15,4-3-23 0,4 1 10 0,5-1-14 16,2 1-5-16,4-3 12 0,5 2-3 0,4 3 10 16,3 1 3-16,4 2-18 0,2 2 7 0,4 0-11 15,2 7-7-15,1-5 26 0,2 5-8 0,0 0 9 16,1 0-1-16,-3 0 1 0,1 0-14 0,-2 0 10 16,-1 0-12-16,-4 0-1 0,-5 0 12 15,-4 0-7-15,-6 0 4 0,-5 0-8 0,-7 0-4 0,-6 8 20 16,-7-8-9-16,-5 0 6 0,-8 7-5 15,-4-7-23-15,-6 0 33 0,-6 0-11 0,-4 0-1 16,-5 7 11-16,-3-7 2 0,-3 0 3 0,-3 0 11 16,-3 0-44-16,-4 0 18 0,-1 0-23 0,-2 0 17 15,-2 0 29-15,0 0-28 0,0 0 11 0,0 0-18 16,-6 0 2-16,1 0 4 0,-2 0 0 0,1 0-1 16,-1 0 3-16,2 0-22 0,-1 0-31 0,-1 0-26 15,2 0-90-15,-1 0-43 0,0 0-91 16,1 0-129-16,0 0-163 0,-1 0-265 0,-4 0-434 0,2 8-96 15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58.27972" units="1/cm"/>
          <inkml:channelProperty channel="Y" name="resolution" value="458.27972" units="1/cm"/>
          <inkml:channelProperty channel="F" name="resolution" value="0" units="1/cm"/>
          <inkml:channelProperty channel="T" name="resolution" value="1" units="1/dev"/>
        </inkml:channelProperties>
      </inkml:inkSource>
      <inkml:timestamp xml:id="ts0" timeString="2024-09-02T13:35:06.503"/>
    </inkml:context>
    <inkml:brush xml:id="br0">
      <inkml:brushProperty name="width" value="0.05292" units="cm"/>
      <inkml:brushProperty name="height" value="0.05292" units="cm"/>
      <inkml:brushProperty name="color" value="#0070C0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7030A0"/>
    </inkml:brush>
    <inkml:brush xml:id="br3">
      <inkml:brushProperty name="width" value="0.05292" units="cm"/>
      <inkml:brushProperty name="height" value="0.05292" units="cm"/>
      <inkml:brushProperty name="color" value="#FF0000"/>
    </inkml:brush>
    <inkml:brush xml:id="br4">
      <inkml:brushProperty name="width" value="0.05292" units="cm"/>
      <inkml:brushProperty name="height" value="0.05292" units="cm"/>
      <inkml:brushProperty name="color" value="#FFC000"/>
    </inkml:brush>
  </inkml:definitions>
  <inkml:trace contextRef="#ctx0" brushRef="#br0">7115 4182 6422 0,'-11'-28'35'0,"3"1"49"0,8-5 66 15,0 3 59-15,3-1-24 0,8-2-30 0,6 0-49 16,7 1-46-16,6-4 11 0,7 2-9 0,4-3-13 16,9-1-4-16,5 1-21 0,7-3-14 0,3 5 6 15,4-2-16-15,4 4-6 0,2 1 10 0,-2 2-23 16,0 5-1-16,-5 3-46 0,-5 3-51 0,-6 6-40 15,-6 3-59-15,-10 3-44 0,-5 4-84 0,-8-1-77 16,-5 3-116-16,-7 3-198 0,-6 5-172 0,-5 1-304 16,-5 3 44-16</inkml:trace>
  <inkml:trace contextRef="#ctx0" brushRef="#br0" timeOffset="217.43">7810 3802 5733 0,'-1'0'85'0,"1"7"76"0,0-3 52 0,0 3 58 16,0 2-38-16,0 0-37 0,0 4-6 0,0 6-66 16,0 3-25-16,0 2-44 0,0 4-19 15,0 7 10-15,-4 3-39 0,-1 4 18 0,-1-1-28 16,1 7-2-16,-1-4 13 0,0 2-2 0,1 0-12 16,2-3-9-16,-2-3-39 0,5-4-77 0,0-2-65 15,0-4-67-15,0-2-83 0,5-5-109 0,0-3-72 16,1-3-249-16,1-5-174 0,-1 0-280 0</inkml:trace>
  <inkml:trace contextRef="#ctx0" brushRef="#br0" timeOffset="851.47">8036 4183 6405 0,'0'0'20'15,"0"6"64"-15,0 5 22 0,0 0 17 0,0 4-12 0,-3 1-63 16,1 1-26-16,-3 1-16 0,3 1-21 15,-1-2 21-15,1 1-6 0,2-2 12 0,-3-2-1 16,3-1-27-16,0-3 26 0,0-3-24 0,0-3 22 16,0-1 3-16,0-3-21 0,0 0 21 0,0-6-14 15,0 0 1-15,0-4-4 0,0-2-6 0,0-2 0 16,0-3 21-16,0-5-7 0,0-1 14 0,0-2-2 16,0-4-33-16,0 0 21 0,0-1-29 0,5 1 6 15,4 0 26-15,-3 5-13 0,2 2 24 16,3 3-7-16,1 1-6 0,2 5 9 0,0 2-21 0,0 0 11 15,2 4-4-15,2-1-1 0,0 4-12 0,-1-1 8 16,3 5-4-16,0-4-6 0,-1 4-2 0,1 0-45 16,0 0 14-16,0 0-13 0,0 0 0 0,-2 0 14 15,-1 0-11-15,-1 0 26 0,-2 0 40 16,0 0-12-16,-4 0 10 0,-2 0-2 0,0 8-36 16,-1-3 60-16,-2-5-2 0,-4 0-17 0,0 7 22 15,-1-7-46-15,0 0-3 0,0 7 19 0,-5-7-4 16,0 0 34-16,-3 9-14 0,1 1 9 0,-1-2 15 15,-1 3-3-15,-3 1 12 0,-1 2-9 0,0 2-5 16,0 4-3-16,-2 2 23 0,2 0-9 0,-2 2-1 16,2 1-11-16,1 2-7 0,0-2-15 0,3 2 12 15,2-1-7-15,1-2-17 0,2-2-7 0,4 0 10 16,0-2 0-16,4-4 2 0,1-3 0 16,1-1-19-16,1-3 14 0,2-4-1 0,0-5 11 15,0 0-35-15,2 0-13 0,1-8-18 0,0-2-1 16,2-4 1-16,0-1-4 0,-2-3 9 0,1-2 2 15,1-4 12-15,-1-1 7 0,-1-1 15 0,1 0 1 16,-3-2 17-16,-1 2-4 0,-1 0 1 0,2 3 3 16,-4 5 51-16,-1 3 9 0,-1 5 7 0,-3 3 17 15,-1 7-33-15,0 0-30 0,0 0-4 0,-3 12-3 16,-2 1-6-16,1 2 20 0,-1 2-18 0,0 1-19 16,-4 4 10-16,3-1-5 0,1 3 1 0,2-2 19 15,-1 0-58-15,2 1-44 0,0-2-80 16,2-2-80-16,0-2-59 0,0-2-100 0,4-3-65 15,0 0-174-15,1-4-71 0,1 0-101 0,0-4-244 16</inkml:trace>
  <inkml:trace contextRef="#ctx0" brushRef="#br0" timeOffset="1252.29">8799 4084 5960 0,'-13'-13'44'0,"-1"1"68"0,-1 2 79 16,0 3 11-16,2 1-15 0,-3 1-55 16,4 5-55-16,-2 0-13 0,1 0-15 0,0 8 22 15,1 2-33-15,-3 0 31 0,2 5-3 0,-4 4-40 16,3 4 2-16,-1 1-22 0,0 2-3 0,3 1 8 16,0 4 9-16,6-2-8 0,-2 0-22 0,5 0 19 15,3-3-13-15,5-2-5 0,1 0 4 0,5-4-17 16,1-3 18-16,4-3-21 0,0-1 29 0,2-6 10 15,-2-2-8-15,3-5 16 0,-1 0-23 0,0-7-3 16,2-4-8-16,-1-3 17 0,0-5-12 0,0 0 2 16,0-8 13-16,-3-1-23 0,1-4 39 0,-4-5-15 15,-1-3-16-15,-3-4 15 0,-3-5-10 16,-1-1-16-16,-1-3 18 0,-2 2 6 0,-1 0-19 0,-1 5 33 16,0 5 2-16,0 6 18 0,-4 6 7 15,0 10-18-15,-1 2-10 0,0 7-36 0,-1 5-7 0,-2 5-28 16,-1 0-14-16,0 9-39 0,-2 2-70 15,0 1-46-15,2 4-80 0,-2 5-80 0,0 1-112 16,1 3-191-16,3 2-159 0,-3 2-142 0,3 3-180 16</inkml:trace>
  <inkml:trace contextRef="#ctx0" brushRef="#br0" timeOffset="1618.09">8838 4366 4130 0,'16'9'83'0,"-3"0"67"0,3-5 100 16,0-1 84-16,3-3-57 0,-1 0-86 15,3 0-46-15,1-6-66 0,1-4 7 0,-1-1 10 16,1-1-8-16,0-1 13 0,-3-4-13 0,1 0-9 16,-2 0-17-16,-3-4-7 0,0 0-29 0,-3-1 43 15,-1-2-6-15,-1-1 13 0,-3 0 14 0,-3-1-21 16,-1 2 8-16,-2 1-30 0,-2-1 23 0,0 1 13 16,-6 3-15-16,-2 3 9 0,1 4-5 0,-3 1-21 15,-2 4-3-15,0 3-14 0,-3 5-19 0,0 0-10 16,-2 0 6-16,0 9 3 0,-3 2 0 0,1 1 23 15,-1 0-12-15,0 3 12 0,-1 3 11 0,3 5-22 16,-1 0 17-16,4 5-25 0,0 0-4 0,4 4 6 16,3 1-7-16,2 0 1 0,6-1-19 15,0-1 6-15,0-3-5 0,7-1 8 0,2-3 12 16,0-3-17-16,5-2 7 0,-1-2-17 0,4-3 7 16,-1-3 1-16,3-3-2 0,0-2 7 0,1-3-33 15,1-3-29-15,-1 0-31 0,3-6-47 0,0-2-8 16,0-2-34-16,2-3-55 0,-3 1-56 0,0-5-82 15,1 1-74-15,1-4-100 0,-1 1-172 0,2-2-288 16,2-1-188-16</inkml:trace>
  <inkml:trace contextRef="#ctx0" brushRef="#br0" timeOffset="2818.99">9861 3183 6172 0,'-2'0'21'0,"2"0"73"0,-5 0 49 16,0 0 25-16,3 10 7 0,-3 3-41 0,1 7-19 15,-1 5-2-15,-2 8-18 0,-2 6-18 16,0 8-28-16,-2 8-12 0,-1 8 0 0,-3 5-13 15,-3 8 7-15,0 8-32 0,-5 5-7 0,0 4 0 16,-4 2-7-16,0 3 32 0,3-2 3 0,-2-3-3 16,1-2 2-16,3-6-4 0,1-6-28 0,4-6 5 15,2-7-13-15,2-6-2 0,1-7 9 0,3-6-25 16,3-9-39-16,1-9-76 0,1-3-70 0,2-11-79 16,2-1-34-16,0-9-79 0,6-5-172 0,1 0-230 15,2-14-499-15,4-3-4 0</inkml:trace>
  <inkml:trace contextRef="#ctx0" brushRef="#br0" timeOffset="3202.59">10252 3798 5993 0,'-1'0'70'0,"-1"0"43"0,-1 0 67 16,0 11 43-16,0 2-37 0,-1 2-29 0,-1 8-73 16,0 2-37-16,-1 6-12 0,-3 3-21 15,1 7 10-15,-1-1-10 0,-2 3-19 0,2 0 8 0,1-3-1 16,-3-2-7-16,2-3 0 0,1-2-33 16,2-7-51-16,0-2-81 0,-4-4-55 0,4-4-85 0,0-4-105 15,1-3-66-15,-2-5-204 0,1-1-111 16,1-3-157-16,-1-4-158 0</inkml:trace>
  <inkml:trace contextRef="#ctx0" brushRef="#br0" timeOffset="3484.53">10013 3723 5496 0,'9'-21'37'0,"1"3"59"0,2 1 80 0,1 0-13 15,5 4 16-15,-2-1-23 0,7 0-95 16,0 3 21-16,6 0-44 0,-1-1-12 0,4 5 39 15,1 2-24-15,0 1-2 0,0 1-25 0,1 3-13 16,-2 6 23-16,-4 2 14 0,-1 4-1 0,-2 2 25 16,-5 7-15-16,-3 3-10 0,-4 7 12 0,-4 6-23 15,-3 4-2-15,-6 4-13 0,0 6-4 0,0 5 8 16,-6 0-11-16,0 3 3 0,-6-2-16 0,2 1-2 16,-1-5-3-16,0 0-53 0,0-7-10 0,-2 0-78 15,-1-6-42-15,2-5-34 0,-3-5-91 0,2-2-68 16,-4-5-95-16,1-3-135 0,-3-5-105 0,-1-2-137 15,0-6-136-15,-3-3 152 0</inkml:trace>
  <inkml:trace contextRef="#ctx0" brushRef="#br0" timeOffset="3634.98">9941 4291 5758 0,'-8'-19'50'0,"2"0"70"16,3 1 50-16,3 4 32 0,0-1-34 0,6 1-54 15,3 2-31-15,3 0-25 0,1 2-12 0,4 0 13 16,2-1-17-16,4 3-23 0,1-1 5 0,4-1-42 15,0 5 18-15,2 0-8 0,3 5-75 0,1 0-20 16,-3 0-119-16,1 0-108 0,1 0-76 0,-3 0-180 16,-1 5-159-16,-4 0-220 0,-3-5-244 0</inkml:trace>
  <inkml:trace contextRef="#ctx0" brushRef="#br0" timeOffset="3968.1">10782 4143 5209 0,'5'-11'66'0,"3"-1"77"0,-1-2 76 16,0-1 51-16,-1-1-30 0,0 3-44 0,2-2-45 16,-4 0-45-16,-1 3 3 0,-1 1-16 15,-2 0-15-15,0 1 9 0,0 2-43 0,-6 0-13 16,-1 2-10-16,-3 1-11 0,1 5 2 0,-2 0-4 15,-2 0 5-15,-1 0-10 0,-4 9 18 0,0 0 15 16,-2 1 8-16,-1 3 17 0,-1 2-31 0,3 4-2 16,-2 2-16-16,3 2-24 0,-1 3 15 0,1 2 3 15,3 1-20-15,3 1 24 0,5 2 4 0,0-2-23 16,7-3 6-16,0 0-19 0,0-3-3 0,7-2 4 16,-1-2-31-16,3-2-32 0,2-2-54 0,0-1-33 15,4-3 0-15,-1-2-59 0,2-2-78 0,3-1-112 16,0-5-74-16,3-2-154 0,3 0-105 15,0 0-152-15,1-4-197 0</inkml:trace>
  <inkml:trace contextRef="#ctx0" brushRef="#br0" timeOffset="4217.3">11116 4062 5585 0,'-8'-14'61'0,"-1"2"85"0,-1-1 60 0,-2 4 10 16,2 4-40-16,-2-2-42 0,0 7-54 0,0-4 55 15,1 4-16-15,-1 0-23 0,-1 0 23 0,0 0-37 16,-2 6-22-16,3 2-6 0,-4 3-5 0,4 3-22 16,-3 3 16-16,1 2-12 0,0 3-27 15,1 4-1-15,1 1-8 0,2-1-5 0,3 2 9 16,1-1-10-16,3-1 13 0,3-1 16 0,0-2-21 16,0-2-30-16,5 0-56 0,1-5-49 0,4-1-56 15,-1 0-43-15,1-6-60 0,2 0-99 0,1-4-124 16,-1-2-204-16,1 1-206 0,2-4-344 0</inkml:trace>
  <inkml:trace contextRef="#ctx0" brushRef="#br0" timeOffset="4967.46">11245 4071 5529 0,'0'-6'50'16,"0"0"85"-16,0-3 73 0,0 4 56 0,-4-3-29 15,-1 3-28-15,5 3-60 0,-3-3-39 0,-1 5 26 16,1-5-27-16,1 2-13 0,-3 3-4 0,-2 0-34 16,0 0 1-16,-1 0 0 0,-4 6 8 0,0 1-19 15,-3 0-24-15,-3 6 14 0,1 0-32 0,-1 5 6 16,1 1-1-16,0 4-2 0,3 0-1 0,0 2 3 15,3 1-6-15,4 1-12 0,2-1 6 0,5-1-10 16,0-1 15-16,0-1-1 0,7-3 3 0,2-1-9 16,1-3 2-16,1-2-8 0,2-2 8 15,1-2 4-15,0-6-20 0,2 1 29 0,0-5-8 16,-1 0 5-16,1-5-8 0,-3 0-26 0,1-4-10 16,0-2 8-16,-2-2 21 0,0-2 5 0,1-2 4 15,-3 0-7-15,0-2 6 0,1-3-18 0,-1-1 18 16,-2-1 4-16,0 0-11 0,0 1 15 0,-2-1 0 15,0 1-5-15,-1 0-7 0,-1 3 6 0,1 0-15 16,-3 3 16-16,2 1 7 0,-3 3-8 0,2 4-1 16,-1 0-7-16,1 4-2 0,-1 1-11 15,0 4 17-15,2 0-24 0,-1 0 22 0,0-3-6 0,0 3-9 16,0 0 40-16,2 0-34 0,-3 0 15 16,2 0 1-16,-1 4-19 0,-1 3 9 0,2 3 16 0,-1 1-10 15,1 4 12-15,-3 3-8 0,0 3 12 16,0 5 8-16,0 2-12 0,1 1 18 0,-2 0-22 15,2 2-4-15,0-3 2 0,1 2-4 0,2-4-7 16,0-1 7-16,0-1-8 0,5-4 5 0,-1-1 13 16,1-2-15-16,2-3-1 0,-3-4-3 0,2 0 0 15,3-7 1-15,-3-3 3 0,0 0 10 0,1-3-2 16,-1-7 17-16,2 1-16 0,-1-4-9 0,-2-3 4 16,1-2-16-16,-3-3 12 0,-1-1-8 0,-2-5-3 15,3-2 7-15,-4-1 12 0,-1-2 0 0,0 0 17 16,0 1-23-16,-2 2 8 0,0 1 8 15,-1 6-7-15,0 3 30 0,0 3-12 0,0 4 2 16,0 4-10-16,0 2-13 0,-3 5 4 0,1 1-1 16,0 0-7-16,0 7 0 0,-1 5-8 0,0 2-1 15,-1 4 4-15,0 4 4 0,1 4 11 0,-1-1-4 16,0 4-1-16,3-1-1 0,-1-1-11 0,2 1-6 16,0-3-20-16,0-2-35 0,3-3-40 0,3-2-60 15,-1-2-66-15,2-3-53 0,0-3-92 0,1-3-62 16,2-2-88-16,1-5-182 0,0 0-87 0,2 0-299 15,0-10-25-15</inkml:trace>
  <inkml:trace contextRef="#ctx0" brushRef="#br0" timeOffset="5402.69">11807 4030 5635 0,'-4'-5'42'0,"2"5"43"15,1 0 98-15,-1 0 7 0,0 0 0 0,0 12-39 16,-2 0-41-16,4 4 11 0,-1 3-29 0,-1 2 22 15,0 3-44-15,2 1 2 0,0 4-17 0,0-1-14 16,0-1-19-16,0 1-2 0,0-3-22 0,0-3-8 16,0-2 20-16,3-1-17 0,-1-3 14 0,0-3-3 15,2-3-28-15,-4-1 0 0,1-4-30 0,-1-3-25 16,0-2 0-16,1 0-33 0,-1 0 21 16,0-9-3-16,1-1-13 0,-1-2 41 0,1-2-21 15,0-2-24-15,-1-3 29 0,0-5-27 0,0-2 47 16,0-1 57-16,0-5-7 0,3-1 18 0,1-1-3 15,1 3-9-15,1-1-1 0,5 1-13 0,-3 4-10 16,1 1 53-16,3 6 20 0,-2 4 21 0,0 3 56 16,2 1-48-16,-3 4-25 0,0 4 15 15,1 4-46-15,-1 0 8 0,-2 0 46 0,2 0-6 0,-1 12 4 16,-1 0 14-16,1 4 8 0,-2 1-3 0,1 4 1 16,-2 1-1-16,-1 6-28 0,-2 1-3 0,1 3-12 15,-2 2-8-15,0 0-11 0,0-1-8 0,-1 1-5 16,0-3-19-16,0-1 8 0,-3-4-27 15,0-1-32-15,1-4-35 0,-2-4-63 0,0-5-70 16,1 1-40-16,-1-7-43 0,1-1-84 0,1-5-15 16,-1 0-149-16,-3 0-78 0,2-7 22 0,-1-2-75 15,0-3 23-15,-1-1 34 0,-1-2-40 0</inkml:trace>
  <inkml:trace contextRef="#ctx0" brushRef="#br0" timeOffset="5551.54">11898 4107 4866 0,'7'-20'85'0,"2"1"100"16,2 4 73-16,2 1 86 0,1 5-57 0,3 0-93 15,0 4-59-15,1 5-45 0,4-6-56 0,0 6 15 16,2-6-21-16,0 2-27 0,1 0 31 16,2 0-33-16,0 0 0 0,2 0-50 0,0 0-16 15,-1 1-52-15,-1-2-103 0,0-1-99 0,-3 0-100 16,-2-1-77-16,-2 0-102 0,-5-1-93 0,-2-1-183 16,-2-2-149-16</inkml:trace>
  <inkml:trace contextRef="#ctx0" brushRef="#br0" timeOffset="5750.55">12305 3560 5767 0,'-4'0'72'15,"-1"0"80"-15,0 0 48 0,-1 8 32 0,-1 4-26 0,0 0-31 16,0 5 1-16,-1 4-19 0,-1 4-12 16,0 5-19-16,1 5-33 0,-2 7-4 0,0 1-44 0,2 5-16 15,2 4-23-15,0-1-8 0,-2 3 14 16,5-1-18-16,1-2 1 0,1-2-17 0,0-1-46 15,0-4-45-15,0-3-77 0,1-4-118 0,0-4-82 16,0-5-140-16,0-1-268 0,3-5-160 0,0-2-351 16,1-3 8-16</inkml:trace>
  <inkml:trace contextRef="#ctx0" brushRef="#br0" timeOffset="6103.37">12599 4081 5478 0,'3'-13'80'0,"2"2"67"0,0 0 59 0,-1 1 16 15,-2-1-15-15,-1 4-42 0,-1 1-40 0,0 1-19 16,-7-1-44-16,0 6-3 0,-3 0-17 0,-1 0 26 16,-3 0-35-16,0 0-7 0,-4 0-11 0,-1 0-10 15,3 11 7-15,0-3-27 0,2 2 24 0,3 1-22 16,1 3-1-16,5 2 27 0,5 1-21 0,0 2 7 15,0 3 5-15,5 0-17 0,6 5-2 16,1-3 1-16,2 2 3 0,4 1 5 0,1-3 10 0,-1 1-9 16,1-1 6-16,-1 0-6 0,-2-5 11 15,-2 1 44-15,-3-5 31 0,-4-1 50 0,-4-2 9 16,-3-2-22-16,0-3-21 0,-9-1-42 0,-3 0 24 16,-2-4 2-16,-6-1-19 0,-1-1 0 0,-2 0-43 15,-3-3-6-15,2-4-1 0,-2 2-12 0,2-2-18 16,2-1-65-16,1-1-55 0,3 0-62 0,-1-1-101 15,3-1-109-15,3 1-180 0,0-2-385 0,0 0-555 16</inkml:trace>
  <inkml:trace contextRef="#ctx0" brushRef="#br0" timeOffset="7303.09">7042 5332 5284 0,'-3'0'95'0,"1"-3"89"0,1 3 70 16,-2 0 69-16,1 0-42 0,0 0-46 15,1 0-34-15,-1 0-7 0,2 6-47 0,-1 3-30 16,0 1-22-16,1 6-47 0,0 4-13 0,-2 6-2 15,0 3 1-15,-2 5-30 0,1 4 6 0,1 2-5 16,-3 1-11-16,1 1 11 0,0-2 2 0,0 1-5 16,1-5-7-16,-2-2 0 0,4-3-47 0,-3-3-23 15,3-3-62-15,-4-4-50 0,4-2-42 0,-1-5-97 16,-1-4-96-16,2-3-88 0,-2-4-195 0,0-3-153 16,-1 0-206-16,0-7-136 0</inkml:trace>
  <inkml:trace contextRef="#ctx0" brushRef="#br0" timeOffset="7967.17">6817 5389 5658 0,'10'-25'107'15,"6"1"64"-15,1 1 25 0,2 3 49 0,2 1-93 16,4 4-9-16,4 2-16 0,3 1-46 0,3 3-9 16,3 1-38-16,-2 4-1 0,2 4-24 0,-1 0-11 15,0 0 0-15,-2 11-12 0,-6 1 13 0,-3 2 12 16,-3 5-3-16,-8 2 4 0,-5 2-8 0,-4 3 19 15,-6 2-13-15,-7 1-9 0,-4 1-1 0,-5 1 4 16,-4-1-14-16,-2-2 7 0,-6-1 22 0,-1 0-24 16,0-4 13-16,-3-2-3 0,2-2-19 0,-1-4-2 15,3-2 9-15,2-3-5 0,4-4 4 16,2-6-14-16,5 0-9 0,2 0 17 0,3 0-13 16,5 0 16-16,2-10 6 0,3 0-4 0,0 1 34 15,0 4-11-15,5-2-1 0,1 0-21 0,3 7-3 16,0-5 22-16,-1 5-10 0,3 0 22 0,-2 0 42 15,2 0 3-15,0 0 26 0,0 7 7 0,0 3-53 16,2 2-18-16,-2 2 1 0,3 4-29 0,-3 1 5 16,1 3 14-16,1-1-20 0,-2 0 6 0,1 0 7 15,-1 0-22-15,3-3 2 0,-1-1 6 16,-1-2-14-16,0-1 9 0,0-2 5 0,0-1-6 0,0-3-13 16,-1-1-22-16,0-2-10 0,0-5-17 15,-1 0-5-15,1 0 4 0,0 0-17 0,2 0 11 16,2 0-9-16,-4-10 16 0,3 2 19 0,0-1 12 15,1 1 6-15,-1-2 22 0,1 1-4 0,-2 0 9 16,1-1 13-16,1 0-10 0,-3 1-1 0,4-5-10 16,-3 1 12-16,3-2 8 0,-3-1 2 0,2-4-31 15,-3-1 31-15,0 1-9 0,-2-2-1 0,-1-1 40 16,0 0-28-16,-2-1 23 0,-2-1 15 0,-1 4 1 16,-3 0 1-16,-1 2-2 0,0 2-3 0,-4 3 11 15,-2 3 1-15,1 4 7 0,-4 1-21 16,-1 6-7-16,1 0-14 0,-3 0-30 0,-1 0 19 15,0 9-4-15,-2 2 5 0,-2 3 9 0,0 1 1 16,0 2-6-16,2 5-6 0,-2 0 6 0,2 2-11 16,3 2 0-16,1 1 18 0,0 0-28 0,5 0 19 15,1-1-1-15,5 1-19 0,0-3 8 0,0-4-18 16,7 0-1-16,1-3 17 0,0-2 7 0,2-2-22 16,2-1-20-16,1-3-50 0,1-4-61 0,1-5-33 15,1 0-52-15,0 0-67 0,1 0-58 0,1 0-75 16,1-5-229-16,1-1-112 0,-1 0-258 0,3-3-206 15</inkml:trace>
  <inkml:trace contextRef="#ctx0" brushRef="#br0" timeOffset="8486.54">7985 5496 5738 0,'-6'-11'69'16,"0"2"18"-16,-3 0 55 0,1 2 24 0,0 2-43 15,-1 0 26-15,-1 5-28 0,3 0-26 0,-4 0-15 16,-1 0-4-16,1 0-18 0,-1 0 14 0,-2 0 18 16,2 11-29-16,-1-1 15 0,-1 1-13 0,0 3-26 15,2 0-6-15,-4 1-11 0,4 2 6 0,-5 5-8 16,5 0-2-16,-1 0-12 0,1 4 2 0,4-1 7 16,2-1-8-16,1 2 12 0,3 0-5 15,2-3-12-15,0 0 4 0,7-2-7 0,0-2-12 16,4-2 5-16,2-1-1 0,1-4 18 0,3-1 11 15,-2-2-14-15,5-4 13 0,0 0-20 0,1-5-15 16,0 0 19-16,2 0-27 0,-3 0 0 0,5-8 7 16,-2-3-2-16,1 0-2 0,-2-2 4 0,1-1 8 15,-1-2-19-15,-3-2 11 0,1-3-21 0,-2-1-10 16,-2-2 20-16,-1 0 13 0,-2-1-16 0,-1-1 18 16,-3-3 13-16,-1 3-5 0,-3 2 26 0,-3 0-21 15,-2 4-1-15,0 1-3 0,0 1 38 16,-6 6-9-16,-1 0 2 0,-2 5 21 0,-2 2-31 15,-1 5 14-15,0 0 5 0,-1 0-33 0,-1 0 9 16,0 10 15-16,-2 0-14 0,-1 2 10 0,1 3 14 16,0 2-1-16,2 4-8 0,0 1-4 0,3 2-4 15,-1 3-21-15,4 1 5 0,3-1 16 0,1 0-13 16,4 1-9-16,0-3 2 0,5-1 0 0,3-3-10 16,0-2 23-16,3-1-9 0,0-3-3 0,2-2-28 15,2-4-22-15,-2 0-42 0,2-5-50 0,2-4-19 16,-3 0-83-16,3 0-20 0,0 0-79 0,1-8-72 15,-1-2-89-15,2-2-152 0,-1 0-63 0,-2-1-153 16,0-2-157-16,-2-1 174 0</inkml:trace>
  <inkml:trace contextRef="#ctx0" brushRef="#br0" timeOffset="8684.52">8294 5537 5532 0,'-3'0'58'0,"-1"0"68"0,3 0 83 16,-2 0 61-16,1 10-22 0,1 0-18 0,-2 2-39 15,2 3-19-15,0 1-50 0,1 4-35 0,0 3-33 16,0 1-42-16,0-1 8 0,0 1-16 0,2 0 12 16,2-2-35-16,1-3 5 0,-3-2-33 0,2 0-97 15,1-5-28-15,-3-2-89 0,2-3-70 0,-3-2-25 16,1-5-118-16,1 0-162 0,-3 0-85 16,0 0-177-16,0 0-178 0,2-12 158 0</inkml:trace>
  <inkml:trace contextRef="#ctx0" brushRef="#br0" timeOffset="9084.68">8261 5363 5805 0,'-3'-17'42'0,"0"2"30"0,1 2 34 15,1 7-18-15,-2 1-17 0,2 1-42 0,1 4-38 16,0 0 42-16,0 0-24 0,0 0-27 0,4 0-12 16,1 0-83-16,-2 0-74 0,3 7-71 0,-1 0-85 15,4-2-93-15,-2 2-86 0,0 0-23 16,2 3-57-16,-3-2-5 0,1 2 66 0,-1 0 49 0,0-1 83 15,0 0 151-15,-1 1 112 0,1-3 256 16,-1 3 203-16,1-1 161 0,-1 1 114 0,1 0-56 16,-1 3 66-16,0 2-52 0,0 3 24 0,0 1-63 15,-3 1-96-15,3 3-42 0,0 0-125 0,-2 3-30 16,2 1-45-16,0-1-52 0,1-1-45 0,2-1-43 16,-3-2-13-16,3 2-3 0,0-5 4 0,2-2 24 15,-4-2-25-15,4-3 1 0,-3-3 6 0,1-2-19 16,0-2 15-16,-2-5-10 0,-1 0 48 0,0 0-10 15,-3 0-12-15,3-7 21 0,0-2-38 0,-2-3 3 16,1-1 18-16,1-4-13 0,0-2-3 0,1-3-12 16,0 0-8-16,-1-3-4 0,1 0-6 15,0-1 9-15,5-1 0 0,-3 0-10 0,1 2-10 16,3 2 3-16,-1 1-55 0,-2 5-36 0,3 2-49 16,-2 1-46-16,0 4-52 0,2 3-62 0,1 0-81 15,-1 4-147-15,-1 3-107 0,3 0-171 0,-1 0-288 16,1 5 95-16</inkml:trace>
  <inkml:trace contextRef="#ctx0" brushRef="#br0" timeOffset="9518.69">8987 5508 4864 0,'-7'-9'72'0,"0"-1"117"0,-1 0 64 16,1 5 33-16,0-2-14 0,1 7-73 0,-3-6-34 15,2 6-15-15,1 0-22 0,-1 0-23 0,-3 0-3 16,1 0-4-16,-2 0 33 0,-3 11 2 0,2 4-3 16,-4 2 3-16,0 4-76 0,1 1 4 0,-1 5-26 15,0 1-16-15,4-1 16 0,0 4-43 16,2-2 15-16,4-2-6 0,3-2-21 0,3 0 19 0,0-5-2 16,6-1-6-16,2-3 7 0,3-4-17 0,-4-3-23 15,3-1-4-15,-1-8-2 0,2 0 9 16,-1 0 10-16,2 0-37 0,-1-8-4 0,3-4-9 0,-1 0-4 15,1-3 58-15,0-2-12 0,-1 1 18 16,-1-5 2-16,-2-2-7 0,0 1 24 0,-2-2 0 16,1 0 4-16,-3 0 6 0,-1 0 0 0,1 2-4 15,-2 5 22-15,1 0 17 0,-2 3 29 0,-2 6 12 16,1 0-14-16,-2 4-26 0,0 4-20 0,0 0-9 16,0 0 2-16,-3 12-8 0,0-2-10 0,0 4 6 15,1 2 13-15,-2 2-15 0,2 4-3 0,0 0 6 16,1 2-28-16,0-2 8 0,1 1-31 0,0-3-66 15,0 0-41-15,4-3-88 0,2-3-40 0,-1-2-71 16,1-2-103-16,0-5-31 0,1 0-164 16,0-5-79-16,-1 0-116 0,2 0-257 0,1-8 217 0</inkml:trace>
  <inkml:trace contextRef="#ctx0" brushRef="#br0" timeOffset="9950.53">9139 5278 5590 0,'-4'-5'52'0,"-1"5"4"0,3 0 63 16,-1 0 7-16,-2 10 22 0,3 3 5 0,1 2-18 16,-1 5-4-16,2 3-70 0,0 5 28 0,0 1-48 15,0 2 10-15,0 1-11 0,0-1-37 16,0 1 12-16,0-2-6 0,0-2-6 0,0-3 24 0,2-2-9 16,-2-3-33-16,3-5 7 0,-3-1-18 0,3-2-10 15,-3-6 6-15,2-6 24 0,-2 0-47 16,3 0 24-16,-1 0 6 0,2 0-47 0,0 0 26 15,1-11-17-15,1-1 28 0,2-4 5 0,1 3 5 16,0-2-12-16,2-2-15 0,1 1 14 0,1 0-1 16,0-1 13-16,0 4 26 0,2 1-11 0,-2 0 35 15,2 4 12-15,-3 8-10 0,-1-4 36 0,0 4-38 16,0 0 44-16,-3 0 2 0,2 0-18 0,-2 12 55 16,0 4-26-16,-3-1-22 0,-1 2 17 0,-1 2-32 15,-3 1 27-15,0 1 16 0,-7 2 3 0,-1-2 16 16,-2 3-39-16,1-2-6 0,-5-2-1 0,0-1-4 15,-1 0-1-15,1-4-6 0,-3-1-18 16,3-2 4-16,-1-2-10 0,0 0-13 0,2-5-6 16,-1 0-13-16,1-5-2 0,2 0-16 0,2 0 11 15,-1 0-22-15,4-5-20 0,-1 0-31 0,1-4-37 16,3 0-61-16,-1-2-47 0,4-1-39 0,0-2-94 16,0-2-88-16,6-3-123 0,0 0-157 0,2-3-110 15,-1 0-263-15,5-4 17 0</inkml:trace>
  <inkml:trace contextRef="#ctx0" brushRef="#br0" timeOffset="10150.35">9419 5242 5714 0,'0'-4'70'0,"0"4"82"0,0 0 18 16,0 0 62-16,0 0-47 0,0 7-17 0,0 5 8 16,0 2-32-16,0 3-7 0,-3 7-26 0,3 3-21 15,0 5-14-15,0 4-14 0,0 1-35 0,0 3-6 16,0-2-15-16,0 1-10 0,0 0-4 0,0-3-12 15,0-1-19-15,0-4-55 0,0-4-69 0,0-3-49 16,0-2-98-16,0-3-47 0,0-7-96 0,0-2-114 16,0-3-74-16,0-2-36 0,5-5 19 0,2 0-41 15,-1 0-15-15,1 0-47 0</inkml:trace>
  <inkml:trace contextRef="#ctx0" brushRef="#br0" timeOffset="10700.54">9571 5738 4685 0,'10'-5'79'16,"-2"-2"43"-16,1 2 62 0,-2 5 49 0,1-5-43 15,-1-1-3-15,1 6-53 0,1-7-46 0,3 1 4 16,-1-1-36-16,1 0 36 0,0-2-21 0,4 1 6 16,-3-4-4-16,0 4-14 0,1-4 20 0,-2-2 2 15,1-1 48-15,-3-1-19 0,0 0-10 0,-3-3-18 16,-2 0-7-16,0-2-16 0,-5 3 22 0,0-2-34 16,0 2-1-16,-5 3-3 0,0 2-11 0,-2 4 10 15,-1 0-16-15,0 4 2 0,0 2-5 16,-2 3-3-16,-1 0-21 0,-3 9 4 0,1 2-5 15,-3 3 5-15,2 2-3 0,-3 6 14 0,3 2 12 16,-1 4-10-16,2 3 3 0,2-1-13 0,1 3-3 16,2-2-3-16,3 1-4 0,2-3-1 0,1-2 6 15,2-3-3-15,0-3 11 0,7-3-15 0,-1-3-11 16,1-3 11-16,4-4 8 0,-1-2-8 0,4-2 3 16,-2-4-9-16,1 0-20 0,3 0 12 0,-1 0-15 15,4-7 6-15,0-3 7 0,-1 0-11 0,2-1 24 16,0-4 3-16,1 0-12 0,-1-2 12 0,1-2 19 15,-2-2-32-15,1-2 8 0,-3 0 22 0,2-5-54 16,0 0 46-16,-2 0 5 0,2 0-17 0,-5 0 5 16,3 3 6-16,-3 1-7 0,0 2 9 15,-3 5 10-15,1 5-20 0,-3 2 22 0,-1 3-11 16,0 5 17-16,-3 2 0 0,-1 0-4 0,-1 0 14 16,-1 0-18-16,0 10 9 0,0 3-6 0,-1 3 23 15,3 5 10-15,-4 0 0 0,1 7-2 0,-1-2-22 16,1 4 1-16,-1 1 11 0,0 0-2 0,0 1 13 15,-2-4 10-15,-3 1-7 0,-1-4 5 0,-1-3-9 16,-1 1-10-16,-2-4-3 0,0-3-12 0,-2-2-9 16,0-2-2-16,-1-1-10 0,0-2 3 15,-2-3-5-15,0 0 0 0,1-6-3 0,-2 0 3 16,2 0-28-16,-1 0-22 0,0-6-60 0,0 0-49 16,-2-1-51-16,0-1-97 0,-1-4-110 0,0 0-254 15,-1-1-401-15,-4 0-508 0</inkml:trace>
  <inkml:trace contextRef="#ctx0" brushRef="#br0" timeOffset="11503.46">10948 5081 6641 0,'0'-3'57'0,"-4"3"65"0,-2-3 45 0,0 3 19 15,-3 8-44-15,-2 1-47 0,-1 6-29 0,-2 3-4 16,-2 7-13-16,0 4-8 0,-2 5-13 0,1 6-15 16,1 3 7-16,0 4-6 0,4 2 19 0,2 2-29 15,2 0 9-15,3-3-14 0,5 1-27 0,0-6 35 16,4-2-19-16,4-4 4 0,1-6 0 0,3-3-45 15,1-3-29-15,2-5-59 0,1-3-54 0,-1-3-79 16,2-4-76-16,-2-1-83 0,2-4-142 0,-1-2-200 16,0-3-284-16,-3 0-252 0</inkml:trace>
  <inkml:trace contextRef="#ctx0" brushRef="#br0" timeOffset="11950.2">11131 5305 6347 0,'-8'8'71'0,"3"1"59"0,1 1 44 0,-1 7 41 16,0 1-54-16,0 7-31 0,-2 4-43 16,2 5-43-16,-1 2-16 0,-1 1-25 0,2 1-15 15,-2-4 1-15,2 0-20 0,0-2 20 0,2-6-3 16,0-2-19-16,0-4-27 0,1-6-47 0,-1 0-10 15,1-4-73-15,1-5 7 0,-3-5-27 0,3 0-77 16,0 0 20-16,-2 0-83 0,2-12-2 0,0 0 24 16,0-2-82-16,1-3 36 0,-2-3-29 0,1-1 2 15,1-2 132-15,0-5 49 0,3-1 44 0,1-4 60 16,1-3 37-16,4 1 93 0,0-6 109 0,2 2 51 16,3 0 87-16,2 2 24 0,0 2 90 0,0 5 29 15,2 5 3-15,-1 2 26 0,-1 4-62 16,-3 7-20-16,-1 2-65 0,-1 3-69 0,-1 7-83 0,-1 0-27 15,-2 0 41-15,0 8 6 0,2 1 2 16,1 5-19-16,-2 3-56 0,1 5-3 0,-1 4 8 16,1 4-19-16,-5 6 7 0,1 3-40 0,-3 2-27 15,-2 0 10-15,0 2-27 0,0-2 17 0,-2-2-5 16,-3-1-8-16,1-3-60 0,0-5-49 0,0-2-74 16,-1-3-102-16,-3-4-25 0,3-4-141 0,-2-3-57 15,-1-1-176-15,-2-5-219 0,-1-2-225 0,-1-1-22 16</inkml:trace>
  <inkml:trace contextRef="#ctx0" brushRef="#br0" timeOffset="12118.71">10923 5620 5905 0,'0'-10'57'0,"0"0"37"0,7 1 41 0,1 1-6 16,2-1-35-16,1 1 12 0,3-2-34 0,4 3 2 15,4 0-9-15,3 2-45 0,1-1-8 0,3 6 3 16,1-6-17-16,2 6-86 0,1-6-37 0,1 6-100 15,-2-6-123-15,0 2-163 0,-2-1-198 0,0 1-226 16,-2 4-371-16</inkml:trace>
  <inkml:trace contextRef="#ctx0" brushRef="#br0" timeOffset="12700.6">11552 5278 6050 0,'-6'0'99'0,"3"10"30"0,2-2 78 16,-1 4 35-16,2 3-69 0,0 4 10 0,0 5-69 15,0 2-35-15,3 6-18 0,1 2-21 0,1 4-17 16,-3-2-13-16,0 3-1 0,0-3-23 0,0-1 11 16,-2-2 7-16,0-4-7 0,0-4-28 0,0-1-23 15,0-5-55-15,-4-5-42 0,1-1-30 0,-3-3-39 16,2-5-13-16,1-5-45 0,-1 0-32 0,1 0-85 15,1-5-3-15,0-5-90 0,-1 0 23 16,3-5 69-16,-2-2 22 0,2-4 154 0,-1-3 38 16,1-5 79-16,0-1 49 0,0-3 81 0,6-5 79 15,-2-2 84-15,4 0 40 0,0-1 81 0,3 1 34 16,1 2-26-16,2 1 39 0,-1 5-72 0,4 3-41 16,0 3 31-16,0 7-68 0,-1 3 3 0,3 3 12 15,1 3-91-15,-2 2 3 0,1 2-39 0,-1 6-36 16,1 0-14-16,-1 0-8 0,-2 0-17 0,1 0-11 15,-4 7 5-15,-1 0-18 0,-1 1 20 0,-4 1-16 16,-2 3 22-16,-3 0-22 0,-2 2 6 0,-5 1 6 16,-2 2-35-16,-4 0-9 0,-4 0-7 15,0 0-23-15,-5-2 27 0,-2 0 29 0,1 0-18 16,-2-2 16-16,1-1 3 0,-1 0-6 0,4-4-1 16,-3 1-4-16,3-3 7 0,3-1 13 0,0-5-2 15,4 6 5-15,3-6 4 0,2 7-19 0,3-2 22 16,4 0 23-16,0-5-15 0,3 7 38 0,2 3-9 15,3 0-6-15,1-4 30 0,2 5 7 0,1 1 10 16,1 0-1-16,3 2-14 0,0 1-4 0,2 0-27 16,0-1 1-16,3 3-39 0,-1-3-3 0,2 3 12 15,-1-5-23-15,2 1 18 0,1 1-12 16,-1-3-21-16,-1 0-37 0,1-2-31 0,-2-4-57 16,1-5-65-16,-3 0-44 0,2 0-101 0,-3 0-149 0,1 0-203 15,-2 0-188-15,-1 0-372 0,1-8 63 16</inkml:trace>
  <inkml:trace contextRef="#ctx0" brushRef="#br0" timeOffset="12967.56">12128 5007 6653 0,'5'0'81'15,"1"0"77"-15,3 0 27 0,2 4 43 16,0 5-44-16,1 0-57 0,4 8 1 0,0 3-17 16,3 6-17-16,0 3-15 0,1 3-23 0,-1 6-32 15,0 1-11-15,-3 5 2 0,0 0-6 0,-4 5-9 16,-2-2 5-16,-5 1-7 0,-5 1 5 0,0-3 8 16,-11 0-2-16,-3 0-7 0,-6-4-9 0,-6-4-25 15,-4 0-36-15,-5-1-42 0,-3-4-83 0,-6-1-111 16,0-3-205-16,-6-3-317 0,-3-4-575 0,0-2-275 15</inkml:trace>
  <inkml:trace contextRef="#ctx0" brushRef="#br0" timeOffset="27333.74">6696 7746 7436 0,'-11'0'59'0,"4"0"2"0,4 0 17 16,-2 0 11-16,5 0-55 0,0 0-13 0,0 0 14 16,5 0 3-16,4-6-1 0,3 1 15 0,4 5-28 15,3-9-18-15,3 1 11 0,6 1-13 0,2 2 3 16,3-2-2-16,2 7-18 0,1-8 11 0,0 8-2 16,1 0-51-16,-1-5-26 0,0 5-80 0,-2 0-136 15,-1 0-95-15,1 0-277 0,-4-7-359 16,-2 7-542-16</inkml:trace>
  <inkml:trace contextRef="#ctx0" brushRef="#br0" timeOffset="28133.76">8138 7319 5304 0,'0'0'107'0,"2"0"78"0,2 0 22 0,-1 12 34 16,0 0-67-16,2 5-58 0,-1 1-59 0,1 4-31 15,-1 2-47-15,0 4-14 0,-2 1 49 0,1 1-8 16,-3 0 30-16,1 1-11 0,-1 0-9 0,0-2-18 15,0-1-80-15,-4-2-32 0,0-4-138 16,-2-2-90-16,1-3-82 0,-4-1-190 0,2-6-102 16,-4 0-176-16,1-10-203 0</inkml:trace>
  <inkml:trace contextRef="#ctx0" brushRef="#br0" timeOffset="28450.6">7869 7156 5696 0,'5'-21'110'0,"4"6"68"0,2-1 50 16,4 3 29-16,0 3-95 0,7-1 2 0,3 3-37 16,6 8-31-16,1 0-4 0,4 0-39 0,3 0-2 15,1 0-8-15,1 15-4 0,1 3-11 0,-3 7-22 16,-1 5-10-16,-4 8 14 0,-4 5-15 16,-3 5 16-16,-5 4 6 0,-5 0-9 0,-6 5-6 15,-4-2 17-15,-7-2 8 0,0-2 9 0,-12-1 28 16,-2-3-23-16,-6-3 18 0,-2-1-2 0,-5-2-6 15,-4-4 8-15,-3-1-23 0,-3-5 2 0,-3-6-12 16,-3-4-3-16,-1-5-2 0,-2-3-9 0,1-13-11 16,-1 0-1-16,3 0-1 0,1 0-14 0,2-18 15 15,3-2-11-15,1-2-6 0,5-5-12 0,2 0-23 16,3-5-24-16,6-1-41 0,3-1-34 16,5 2-61-16,6-1-44 0,6 2-42 0,4 1-78 15,7 1-87-15,2 2-149 0,6 5-195 0,1 1-284 16,7 2-143-16</inkml:trace>
  <inkml:trace contextRef="#ctx0" brushRef="#br0" timeOffset="28817.26">8530 7771 6395 0,'9'0'42'16,"2"0"46"-16,0 0 10 0,3-15 33 15,-1-1-47-15,2 0-64 0,0-1 33 0,1-1-28 16,-1-4 22-16,2 1 8 0,0-1 0 0,-2-2 11 16,-1 2-23-16,-2-3 19 0,-1-1-27 0,-2 2 14 15,-1 0 7-15,-3 2 12 0,-3 2-8 0,-2 3-8 16,0 3-10-16,-7 1-24 0,-1 6-2 0,-1 0-3 16,-3 7-3-16,-2 0 16 0,-1 0-16 0,0 0 5 15,-3 15 10-15,1 1-29 0,-4 2 10 0,2 4-4 16,2 3 2-16,-1 3 6 0,2 0 10 0,1 2-19 15,3 4 11-15,5-1 9 0,0 1-8 0,4-1 2 16,3 0 5-16,0-3-7 0,5 2 7 0,2-5-6 16,2-1-22-16,2-4 9 0,1 0-2 0,1-4-11 15,4-5-48-15,-2 0 3 0,2-13-47 16,0 0-45-16,0 0-12 0,3 0-77 0,0-14-154 16,0-3-63-16,2-4-175 0,-1-1-247 0,1-6-84 15,-4-2-363-15</inkml:trace>
  <inkml:trace contextRef="#ctx0" brushRef="#br0" timeOffset="29249.57">8884 7098 6070 0,'-2'0'21'0,"-3"0"94"0,4 0 8 16,-3 0 84-16,3 0-8 0,1 0-82 16,0 14 42-16,0 2-80 0,0 5 4 0,0 5 13 15,3 3-62-15,-1 5 15 0,0 5-13 0,0 2-22 16,0 1 5-16,-2 2-11 0,0 1-18 0,0-4 7 15,0 2 0-15,-5-6-10 0,5 0 34 0,-1-5-30 16,1-4 11-16,-4-4 16 0,4-4-48 0,-2-4 36 16,2-4-17-16,-3-2-42 0,3-10-22 0,-2 0-25 15,2 0 10-15,0 0 27 0,0 0 2 0,5-17 11 16,-3 0-25-16,3-3 4 0,2-1-11 0,-1-4 44 16,1-1 3-16,2-2 13 0,1 0 53 0,1 0-62 15,0 3 28-15,1-1-8 0,0 4 3 0,2 2 8 16,0 3-1-16,-1 6-2 0,2 11 1 0,-4-8 38 15,1 8-7-15,0 0 15 0,-1 0-6 16,-3 19-22-16,1 2-4 0,-2 2-5 0,0 1 53 16,-2 3-20-16,-1 2 27 0,-1 0-6 0,-1 3-32 15,-2-1 20-15,0 1-6 0,0-2 13 0,-7 0 13 16,0 0-3-16,-2-2-18 0,-1-2 9 0,-1-2-13 16,-2-1 1-16,-3-5 0 0,1-5-32 0,-1-1-4 15,-2-3-3-15,-1-9 5 0,2 0-11 0,-1 0-44 16,1 0 1-16,0 0-43 0,3 0-62 0,1-9-41 15,3-3-77-15,2 0-71 0,1-3-50 0,2 0-150 16,1-1-221-16,3-1-196 0,1-3-346 0</inkml:trace>
  <inkml:trace contextRef="#ctx0" brushRef="#br0" timeOffset="29416.36">9081 7527 6416 0,'7'0'52'0,"5"0"63"15,-1 0 7-15,5 0 46 0,0 0-58 0,3 0-61 16,4 0-20-16,1-10-35 0,2 10 8 0,1-10 10 16,2 10-22-16,0-10-86 0,1 10-50 0,0-9-119 15,-2 0-43-15,-1 0-120 0,-3 0-245 0,-3 0-105 16,-2-2-321-16,-5-3-126 0</inkml:trace>
  <inkml:trace contextRef="#ctx0" brushRef="#br0" timeOffset="29633.44">9372 7077 6009 0,'-4'0'68'0,"0"0"55"0,1 0 57 0,1 0 44 0,-2 11 13 16,3 3-28-16,0 1-34 0,-1 7-34 0,1 4-27 16,1 6-33-16,0 3-33 0,0 5 8 0,0 1-66 15,0 6 22-15,0 1-9 0,0 0-10 16,0-2 12-16,0-2-18 0,0 0 37 0,0-3-54 15,0-2-49-15,0-3-50 0,0-5-104 0,0-3-68 16,0-3-97-16,0-4-140 0,3-5-122 0,-2-3-171 16,2-3-241-16,2-10-139 0</inkml:trace>
  <inkml:trace contextRef="#ctx0" brushRef="#br0" timeOffset="30483.45">9715 7420 6100 0,'-7'-10'116'16,"1"10"41"-16,0-11 41 0,0 11 37 15,0-10-99-15,-1 10-6 0,0 0-9 0,-2 0-19 16,0 0 13-16,-3 0-13 0,0 13-24 0,0 0-30 16,-3 4-16-16,2 4-5 0,-2 0-24 0,3 0 26 15,2 4-29-15,0-2-6 0,4 4 26 0,1-3-12 16,0 0 21-16,5 1-32 0,0-4-19 0,5 1 7 15,0-4-11-15,1-1 10 0,3-3 7 0,2-3-3 16,-1-1-17-16,4-10-18 0,-1 0-24 0,2 0-22 16,-1 0 15-16,2 0 25 0,-2-15 11 0,1 1-4 15,-1-2-6-15,0-2 6 0,-3-1 22 0,0-3 22 16,-1-2 26-16,-2-2-25 0,-3 0 6 0,1-1-31 16,-3 0-1-16,0 2 21 0,3 3-9 15,-4 0 29-15,1 5 9 0,-1 5-28 0,0 3 31 16,1 0-30-16,-1 9-10 0,0 0 46 0,0 0-30 15,2 0 50-15,-4 0-13 0,1 0-15 0,4 12 5 16,-4 3-27-16,1 2 15 0,1 3-5 0,-1 5-5 16,1-1 11-16,0 2-27 0,0 1 11 0,-2 0-15 15,3-1-13-15,-3 1 13 0,2-2 0 0,-1-3 27 16,1-3-20-16,0-2 22 0,-2-3 12 0,2-5-23 16,-1 1 4-16,0-10-16 0,-1 0-3 0,1 0 6 15,-1 0 22-15,1 0 1 0,1 0-29 0,-1-10 6 16,1-2-4-16,2-2 2 0,2-3 24 15,-3-3-22-15,3-4 14 0,0 0 4 0,2-2-12 16,0-1 15-16,1 0-24 0,1-1-4 0,0 3 11 16,2-1-16-16,0 3 36 0,-1 3-19 0,1 3-12 15,-2 1 11-15,-1 4-15 0,1 1 14 0,-2 3-21 16,-1 8 1-16,1-10-61 0,-2 10-16 0,-1 0-48 16,1 0-63-16,1 0-14 0,-1 0-75 0,2 0-53 15,-1 0 5-15,4 0 2 0,-1 0-34 0,4 0 7 16,-2 0-20-16,3 0 10 0,0 0 95 0,2 0 136 15,-1 0 78-15,3 0 25 0,1 0 94 16,-3 0 12-16,2 0 189 0,-3 0 56 0,-2-11 111 0,-2 2 50 16,-1 9-103-16,-4-11 69 0,-3 11-83 0,-2-9-72 15,-3 9-22-15,0-12-68 0,-5 12-35 16,-2-11 1-16,-4 11-16 0,-1 0-24 0,-2 0 5 16,-3 0-24-16,-1 0-24 0,-1 0 2 0,-1 0-34 15,2 0-28-15,-2 16 3 0,5-2-19 0,0 1-9 16,5 3 29-16,1 1-25 0,5 1 1 0,4 2 9 15,0 0 6-15,5 3 11 0,4 0-3 0,4 2 4 16,-1 0-8-16,6-2 4 0,0 2-12 0,2-1 0 16,0-2 0-16,1-1-9 0,-4 1 6 0,1-3-6 15,-3-3 35-15,-3 0 10 0,-4-1 53 0,-4-3-1 16,-4-2 3-16,-6-2 3 0,-5-3-22 16,-4-7 7-16,-5 0-31 0,-1 0-18 0,-3 0-3 0,-4 0-14 15,2 0-8-15,0-10 5 0,1 0-18 16,1-1-23-16,1-1-26 0,2 0-58 0,4 0-79 15,-1 0-123-15,3-1-202 0,1 1-278 0,1-2-576 16,1-2-285-16</inkml:trace>
  <inkml:trace contextRef="#ctx0" brushRef="#br0" timeOffset="31233.45">6664 9105 6819 0,'-4'0'53'0,"4"0"29"0,0 0 42 0,0 0 33 0,2-11-32 16,4 11 4-16,1-11-48 0,3 1-29 0,4 2-12 16,4-1-32-16,3-3-1 0,6 2 1 15,3-2 12-15,4 0-7 0,2-1-4 0,2 2 1 16,5 1-31-16,-3 1-54 0,5 2-62 0,-4 7-106 15,-1 0-110-15,1 0-141 0,-3 0-172 0,-3 0-278 16,-2 0-524-16</inkml:trace>
  <inkml:trace contextRef="#ctx0" brushRef="#br0" timeOffset="31983.82">8446 8724 6515 0,'11'-17'23'0,"-6"0"78"0,0-3 22 0,-2 1 57 16,0 0 13-16,-3 0-64 0,0 0-41 0,-5 1-2 16,0 2-32-16,-1 1 8 0,-4 2 15 15,2 2-43-15,-5 1-3 0,-2 5-34 0,0 5 8 0,-4 0 19 16,-4 0-17-16,-3 0 29 0,-3 10-11 0,-2 2-42 15,-5 5 33-15,-3 3-3 0,-4 5 1 16,-1 5 32-16,-2 6-19 0,-3 3-14 0,2 5-1 16,1 4-21-16,1 3 10 0,5 2 5 0,4 0-8 15,6 3 17-15,5-3-11 0,7-1 3 0,7-4-11 16,11-3 7-16,0-5-15 0,10-2 9 0,5-7 8 16,6 0-11-16,5-7 0 0,4-1-31 0,4-7-5 15,1-2-20-15,1-3-22 0,0-11-36 0,0 0-40 16,-1 0-60-16,-1 0-94 0,-2 0-66 0,-3-12-123 15,-2-3-138-15,-2 1-145 0,-1-4-280 0,-3-2-170 16</inkml:trace>
  <inkml:trace contextRef="#ctx0" brushRef="#br0" timeOffset="32616.2">8316 8994 6628 0,'-5'0'66'15,"0"0"57"-15,2 0 48 0,-3 0 14 0,0 12-33 16,1 1-28-16,0 4-53 0,1 1-7 0,-2 5-26 16,4 1-16-16,1 3-5 0,1 0 5 0,0 0-11 15,3 0-30-15,3-1 35 0,0-5-15 16,2-1-7-16,-1-3 25 0,4-3-17 0,-2-2-1 16,2-2-8-16,0-10-8 0,-1 0 5 0,1 0 2 15,0 0 21-15,-1 0-11 0,-1-10-11 0,3 1-13 16,-2-5-6-16,0-1 38 0,2-2 4 0,-2-3-12 15,2 1 14-15,-4-3-27 0,0 1-5 0,-1-1 13 16,0 1-7-16,-2 0 4 0,0 2-3 0,-1 3 34 16,-3 3 1-16,1 3 2 0,-1 1 5 0,-1 9-9 15,0 0-1-15,0 0-2 0,0 0 9 0,0 0-24 16,0 0 4-16,-4 16-1 0,0 0-25 0,3 4 22 16,-2 1 2-16,2 1-18 0,-1 1 21 0,0-1-11 15,2 2 6-15,0-3-10 0,0-1-3 16,5-2-14-16,1-3-24 0,-1-2-3 0,1-3-51 15,1-3 1-15,0-7-47 0,0 0-19 0,1 0 40 16,0 0-70-16,1 0 47 0,0 0 11 0,1-14 20 16,2-3 56-16,-1 2 33 0,1-2 44 0,-1-1-15 15,0-2 10-15,-1 0-18 0,-3-2 3 0,-1-1-2 16,0-2 70-16,1 2 15 0,-1-2 19 0,1 1 42 16,-1 1-44-16,1 2 27 0,0 3-5 0,0 2-45 15,0 2 30-15,-2 2-39 0,4 4-11 0,-3 8 5 16,-1-9-35-16,2 9 16 0,0 0-15 0,2 0 4 15,-1 0-7-15,1 0-29 0,3 14 30 16,-4 0-20-16,2 1 6 0,1 1 12 0,-1 2-19 0,-1 3-1 16,1-1 5-16,-1 3 11 0,-3 0-4 0,1 1 5 15,-2 0-17-15,0 0-19 0,-5-1 23 16,0 1-1-16,-6-3 6 0,0-1-11 0,-2-3-17 16,-3-3 7-16,-1-2 13 0,-1-2 3 0,1-3-13 15,-2-7 6-15,0 0-25 0,0 0-38 0,1 0-47 16,-2 0-69-16,2 0-82 0,0-12-50 0,1 1-134 15,1-2-106-15,3-2-210 0,0-1-161 0,5-1-185 16,3-4-91-16</inkml:trace>
  <inkml:trace contextRef="#ctx0" brushRef="#br0" timeOffset="32751.62">8852 9008 5895 0,'10'0'68'0,"0"0"84"0,3 0 52 15,-2 0 6-15,1 0-57 0,2 0-84 16,-1 0-65-16,5-11-20 0,0 11-4 0,1-9 23 15,1 9-9-15,-1-10-56 0,1 10-123 0,1-9-101 16,-1 1-137-16,-1 1-95 0,-3 0-108 0,0-1-139 16,-2 8-210-16,-1-14-109 0</inkml:trace>
  <inkml:trace contextRef="#ctx0" brushRef="#br0" timeOffset="32971.65">9102 8557 6448 0,'-4'0'24'0,"-1"0"82"0,0 0 32 16,0 0 67-16,0 10-15 0,-1 5-34 0,1 2-7 16,2 4-25-16,-2 6-9 0,2 7-29 0,0 5-12 15,-1 6-33-15,2 4-12 0,2 2-2 0,-3 2-28 16,0 0 2-16,1 0-4 0,1 0-1 0,1-5 5 16,0-4-2-16,0-2-19 0,0-4-29 0,0-5-45 15,3-3-64-15,0-4-65 0,0-6-75 0,-3-3-92 16,0-5-125-16,5-3-65 0,-3-9-237 0,2 0-158 15,2 0-272-15</inkml:trace>
  <inkml:trace contextRef="#ctx0" brushRef="#br0" timeOffset="34532.65">9286 8961 6231 0,'-5'-10'61'0,"-1"10"86"0,0-11 34 0,1 11 22 15,-1 0-37-15,0 0-49 0,0 0-17 0,-1 0-25 16,0 0-5-16,-2 11-10 0,1 2-18 0,-1 4-6 16,-1 0-5-16,0 4-4 0,1 1-6 0,2 2 25 15,1 1-24-15,1-1-25 0,3 1 7 0,2-1-12 16,0-1 20-16,5-1-18 0,1-3 18 16,1-2-19-16,3-2-6 0,1-4 12 0,1-2-20 15,0-9-12-15,0 0-19 0,-2 0 14 0,1 0-8 16,-2 0 7-16,2 0 10 0,-3 0 14 0,-1-15 12 15,1 2 5-15,-2-3 1 0,0-1-16 0,-2 0 9 16,-2-4-18-16,0-1 19 0,1 0-8 0,-1 0-13 16,2 0 48-16,-3 0-29 0,1 2-4 0,1 0 7 15,3 2-15-15,-1 1 18 0,-2 3 14 0,0 2-9 16,2 3-9-16,-1 0 7 0,0 9-4 0,1-7 14 16,0 7-13-16,0 0-8 0,-4 0 2 0,2 0-11 15,1 0 31-15,-1 0-18 0,0 0 1 16,1 0-16-16,2 8 22 0,-1 4 11 0,1 2-13 15,0 2 14-15,1 4-11 0,0 0 3 0,-1 0 12 16,-2 2-18-16,0-2-11 0,1-1-9 0,-2 1 11 16,2-1 13-16,-1-1-23 0,1-1 34 0,-4-3-37 15,1 1 10-15,1-1 30 0,-3-4-34 0,0 0 22 16,0-1 7-16,0-9-16 0,0 0-7 0,0 0 14 16,0 0-17-16,0 0-20 0,0 0-13 0,0 0-16 15,0 0 6-15,0 0 12 0,0-14 15 0,0-1-33 16,5 1 22-16,-1-1-27 0,2-2 25 0,-1-2 19 15,1-2-15-15,0-1 8 0,1-1-12 0,2 2 40 16,0 1-1-16,0 0-5 0,0 4 24 0,-1 4-12 16,2 2-19-16,-3 10 35 0,1-10-27 0,-3 10-8 15,-1 0 28-15,-1 0 11 0,-1 0 24 16,1 0-15-16,-3 0 7 0,0 18-10 0,0 2 9 16,0 1 0-16,0 1-9 0,0 2 6 0,0 0-49 15,0-1 16-15,0-1 9 0,0-2-30 0,0-3 16 16,3 0 2-16,-3-5-28 0,4 0 42 0,2-12 0 15,-2 8-8-15,0-8 8 0,0 0-13 0,0 0-18 16,1 0-10-16,3 0-13 0,-1 0-9 0,0-10 4 16,1 0 17-16,2-2-9 0,-1-2-4 0,0-1 14 15,2-2-8-15,-1-2 40 0,1-1-30 0,1-2 2 16,-1 0 16-16,1 0-17 0,1 0 41 0,-2-1-8 16,2 5-17-16,-3 0 7 0,-1 5-4 0,0-1 6 15,-3 5 37-15,-1 9-5 0,-1 0 18 16,-2 0 2-16,1 0-5 0,-3 0-10 0,1 0-4 15,0 11 22-15,-1 1 9 0,0 0-2 0,1 4-2 16,1 2-27-16,-2 0-21 0,0 3 2 0,1 1-11 16,2-1 26-16,0 0-9 0,2-2-19 0,-3-1 0 15,4-3-7-15,-1 0 12 0,1-3 9 0,2-2 12 16,1-3-33-16,-2-7 9 0,4 0-4 0,0 0 12 16,1 0-4-16,2 0-34 0,-1-9 35 15,3-1-13-15,0-2 5 0,2-3-4 0,-2-1-1 16,-1 1-18-16,0-4 16 0,1 0 16 0,-5-3-6 0,1 0-21 15,-5-1 32-15,-1 0 2 0,-2-2-21 16,-1 3 24-16,-3 1-26 0,0 1 6 0,0 2 23 16,-7 4 17-16,1 3-8 0,-1 11-5 0,-3 0-2 15,0 0-13-15,0 0 10 0,-4 0 6 0,3 0-12 16,-2 17 4-16,1 1-1 0,1 2-7 0,-1 2 2 16,1 2 1-16,1 3-5 0,0 1-12 0,4 1 0 15,1-1 1-15,2 1-19 0,0-1 19 0,3-3 0 16,0-1-7-16,4-3 9 0,1-1-17 0,2-3-32 15,3-4-22-15,-2-2-35 0,2-11-47 0,2 8-26 16,3-8-56-16,-3 0-56 0,3 0-41 0,4 0-36 16,-3-14-52-16,2 1-7 0,0-1-16 15,1-1-56-15,-2-1 56 0,2-2 84 0,-1 1 38 16,-1-3 134-16,0 0 85 0,-1-1 33 0,0 1 148 16,-1 0 105-16,0 4 126 0,-6 1 120 0,-1 3 11 15,1 4 19-15,-6 8-69 0,-3 0-21 0,0 0-62 16,0 0-28-16,0 0-57 0,0 0-99 0,0 0-2 15,0 0-44-15,0 14 4 0,0-1 5 0,0 2-11 16,0 1-49-16,-4 0-5 0,4 0-31 0,0-1 6 16,0 0 24-16,0-2-17 0,0-2 11 0,0 0-21 15,4-11 1-15,-4 9-9 0,0-9 34 0,0 0 17 16,3 0-1-16,-3 0 11 0,0 0-22 0,0 0-25 16,0 0-11-16,0 0 11 0,0-12-1 15,0 0-9-15,0-2-2 0,0-1 23 0,0-2-7 16,0-1 8-16,0-2 25 0,0 0-38 0,0 0-10 15,0 0 3-15,7 0 1 0,0 4 5 0,1 0 4 16,-3 4 14-16,2 0-17 0,-1 2-17 0,1-2 24 16,2 3-17-16,1 9 4 0,0-11 17 0,3 2-1 15,2 9-4-15,2-9-5 0,1 9-7 0,2-8 2 16,2 8 5-16,-1-12-5 0,0 12 7 0,-1-9-32 16,1 9 35-16,-5 0-11 0,-1-8 3 0,-3 8 3 15,-3 0-23-15,-1 0 29 0,-3 0-5 16,-2 0 21-16,-3 0-18 0,0 0-2 0,0 0-19 15,-6 0 6-15,4 0 7 0,-4 12-14 0,2 0 29 16,1 1-13-16,1 0-4 0,-1 1-5 0,3 0-9 16,0 1 7-16,0 1-3 0,5 0 13 0,-1 2 21 15,1 0-17-15,3-1 11 0,-2 1 5 0,0-1-20 16,-1 0 16-16,0 0 7 0,-3-2 2 0,1 1 32 16,-3-2 14-16,0-1 10 0,-7-1 4 0,0 0-17 15,-2-2-2-15,-3 0-7 0,-2-1-21 0,-1-2 8 16,-4-7-12-16,-1 0-2 0,1 0 9 0,-2 0-20 15,-2 0 9-15,1 0-29 0,3 0-4 0,-2 0 15 16,3-10-32-16,2 1 13 0,2-3-17 0,3 4-40 16,2-1-24-16,1-2-72 0,0 1-66 15,3 0-109-15,-1-2-182 0,1 0-225 0,-2 2-428 16,-2 10-393-16</inkml:trace>
  <inkml:trace contextRef="#ctx0" brushRef="#br0" timeOffset="35500.44">11275 8770 6047 0,'0'0'138'0,"0"0"65"0,0 0 62 0,0 0 39 16,0 0-96-16,0 0-53 0,0 0-37 0,-5 19-29 15,0 3-10-15,-1 5-15 0,0 4-34 0,-1 4 8 16,1 3-44-16,-1 1 23 0,-2-1-10 0,3-1-22 16,0-2 41-16,3-4-39 0,1-4 13 0,2-4 5 15,0-4-24-15,0-4 28 0,0-6-3 0,4 0-1 16,2-9-10-16,-1 0-4 0,2 0 3 0,0 0-16 16,2 0 1-16,2-14 2 0,1 0-12 15,5-1 7-15,-4-3-15 0,4-1-15 0,-2-2-2 16,-1-2-2-16,-2 0 44 0,2-3 11 0,-5 2 18 15,-1 0-8-15,0 2 1 0,-1 2 3 0,-1 3 5 16,-3 5-6-16,1 2 8 0,-1 10 0 0,-2 0-23 16,0 0 38-16,-1 0-18 0,0 0-25 0,0 0 34 15,0 10-5-15,2 5-19 0,-1 2 39 0,2 0-37 16,2 0 2-16,-1 2 20 0,1-1-39 0,2-2 39 16,2-2-33-16,0-3-14 0,0-2 27 0,0-9-6 15,0 0 6-15,1 0-8 0,-1 0-2 0,1 0-10 16,-2 0-4-16,0 0-12 0,-1-15-48 0,2 1-64 15,-2 1-80-15,0-1-43 0,0-3-106 0,-1-1-121 16,0-1-182-16,-2-2-195 0,0-1-244 0,-1-2-132 16</inkml:trace>
  <inkml:trace contextRef="#ctx0" brushRef="#br0" timeOffset="35916.51">11717 8374 6139 0,'2'0'89'0,"-2"0"35"0,0 0 58 15,0 0 40-15,0 0-54 0,0 14-9 0,0 1-27 16,0 3-36-16,0 2 1 0,0 4-2 0,0 5-30 16,0 3 7-16,0 3-14 0,0 5-20 0,0 3-6 15,0 2-21-15,-4 2 1 0,0 3-10 0,0-1-9 16,0 0 21-16,0-5-18 0,-1-2-1 0,2-4 18 16,0-5-23-16,1-4 10 0,0-6-11 15,0-5 30-15,1-4-21 0,1-6-23 0,0-8 32 16,0 0-35-16,0 0 10 0,0 0 29 0,3 0-35 15,1-10 6-15,-2-2 4 0,2-3-7 0,1-3 12 16,1-4 3-16,0 0 4 0,0-4-23 0,2-1 10 16,1 0 0-16,2 0 28 0,-2 1 6 0,3 1-29 15,1 3 7-15,-3 3-18 0,1 3 3 0,-1 4 30 16,-1 2-17-16,0 10 20 0,-3-8-13 0,1 8 9 16,-3 0 4-16,1 0-21 0,0 0 7 15,-1 0 2-15,-2 17 13 0,-1 1-2 0,1 1-6 16,-2 3 4-16,0 2-5 0,0 4 0 0,0-1 4 0,0 5-8 15,0-3-11-15,0 0 11 0,0-2 9 16,0 0-10-16,0-4 1 0,0-1 4 0,0-2-11 16,4-4 9-16,-1-1-19 0,1-5-69 0,-2-1-39 15,1-9-66-15,-1 0-50 0,3 0-56 0,-3 0-99 16,3 0-154-16,0 0-252 0,1 0-209 0,-1 0-349 16</inkml:trace>
  <inkml:trace contextRef="#ctx0" brushRef="#br0" timeOffset="40916.03">12051 8881 4699 0,'0'0'59'15,"0"-9"79"-15,0 9 35 0,0-10 88 0,0 10-36 16,0 0-48-16,0 0 0 0,0-10-24 0,0 10 29 16,0 0-55-16,0 0 12 0,0 0-38 0,0 0-67 15,0 0 72-15,0 0-45 0,0 0-33 0,0 0 21 16,-5 0-52-16,0 0 16 0,-1 0 28 16,0 14-19-16,1-1 17 0,0-1-23 0,0 3-19 0,0 0 6 15,3 3-16-15,2-1-8 0,0-2 5 16,0 1 5-16,0 0 0 0,0 0 29 0,6-1-26 15,1-2 18-15,-1-3 5 0,2 0-35 0,-1-10 44 16,0 10-16-16,0-10-3 0,-1 0 7 0,0 0-13 16,-2 0-11-16,2 0 5 0,-3 0 4 0,2 0 4 15,-1-12 18-15,1 3-29 0,1-3 24 0,-1 0-32 16,-1-3 7-16,1-2 5 0,0 0 0 0,-1-2 26 16,1-1-35-16,-5 3 29 0,2-2-13 0,-2 2-1 15,0 2 9-15,0 2 17 0,0 2-14 0,0 11-9 16,-9-10 28-16,2 10-30 0,0 0 5 15,0 0-9-15,-1-11-16 0,1 11-14 0,-1 0 26 16,0 0-3-16,-2 0-2 0,2 0 29 0,-2 0-46 16,0 0 9-16,2 0-70 0,-2 0-36 0,-2 0-20 15,4 0-46-15,2 0-20 0,2 0-73 0,1 0-108 16,1 11-181-16,2-11-80 0,0 11-158 0,0-11-339 16</inkml:trace>
  <inkml:trace contextRef="#ctx0" brushRef="#br0" timeOffset="43449.52">12727 8756 5148 0,'3'-8'81'15,"-1"8"70"-15,1-12 76 0,-3 0 38 0,0 12-17 16,0-8-48-16,0 8-67 0,0 0 7 16,0-9-39-16,-6 9-1 0,1 0-23 0,0 0-14 0,0 0-17 15,-3 0-23-15,-1 0 20 0,0 0-17 0,-1 0 3 16,-3 15 13-16,1-1 3 0,-2 3-11 16,0 2-11-16,1 2-26 0,2 2-7 0,0 0 13 15,0 2-13-15,3 0 37 0,2 0-35 0,2 0 1 16,4 0 11-16,0-4-6 0,6 0 23 0,1-3-27 15,3-3-1-15,1-1-7 0,2-4 13 0,1-10-8 16,0 0 4-16,2 0 13 0,-2 0 2 0,2 0-1 16,-3 0 23-16,2 0-42 0,-2-16-4 0,0 0 28 15,1-1-45-15,-3 0 46 0,-1-2 2 16,-2 2-26-16,-1-5 21 0,-1 1-18 0,-1-1 9 16,-2 0 8-16,-3 2 18 0,0 0-24 0,0 1-8 15,0 3 0-15,-4-1 0 0,-4 5-12 0,4 0 16 16,-1 3-1-16,0 9-9 0,0-10 16 0,0 10-27 15,2 0 9-15,0 0-19 0,0 0 10 0,1 0-15 16,0 0-27-16,2 0 10 0,0 0-1 0,0 0 1 16,0 0 57-16,0 0-19 0,0 0-19 0,5 0 50 15,0 0-59-15,1 0 30 0,1 0 16 0,0 0-33 16,0 0 38-16,2 0-28 0,-1 0 32 0,2 0-19 16,-1 0 5-16,0 0 26 0,0 0-28 0,-1 10 16 15,2-10-1-15,-1 12-3 0,0-1 10 0,0-1-11 16,-2 1-23-16,0 1 9 0,-2 2-20 0,0 2 22 15,-2 1 9-15,-3 0 2 0,0 3-13 16,4 1 21-16,-4-1-18 0,0 0 3 0,0-3 23 16,4 0-48-16,-4-3 19 0,4-4-14 0,-4-10 6 15,3 0 10-15,-3 11 7 0,4-11 29 0,0 0-16 16,0 0 0-16,1 0-16 0,2 0-17 0,0 0 4 16,-2-14 5-16,2-1 17 0,3 1 2 0,-2-1-3 15,1-2 10-15,-2 0 0 0,4-3-29 0,-2-1 13 16,1 2-10-16,0 1-2 0,0 0 17 0,-1 2-22 15,-1 2 14-15,0 4-15 0,-2 10 4 0,-1 0 11 16,-1 0 6-16,-3 0 28 0,-1 0 4 0,0 0 11 16,0 0-37-16,0 0 3 0,0 20-6 0,0 0-17 15,0 1 5-15,0 1-10 0,0 0-1 16,0 1-3-16,6 0 19 0,1-1-1 0,2-5-8 16,0-1 43-16,1-3-14 0,1-4-18 0,0-9 27 15,-2 0-7-15,0 0 5 0,0 0 31 0,0 0-26 16,-1 0-6-16,-1 0 30 0,0-12-42 0,2-3 24 15,-3-1 2-15,-1-3-1 0,1-3 10 0,-4 0-12 16,1-2-26-16,1-1-16 0,-1-1-31 0,-2-1 20 16,-1 3 3-16,1 0-10 0,-1 1 25 15,0 3-13-15,0 2-4 0,0 2 16 0,0 6 2 16,0 1-55-16,0 9-29 0,0 0-43 0,0 0-63 0,0 0-6 16,0 0-42-16,0 0-113 0,0 0-52 15,-2 0-149-15,-1 0-160 0,1 11-43 0,0-11-202 16,1 15-100-16</inkml:trace>
  <inkml:trace contextRef="#ctx0" brushRef="#br0" timeOffset="43783.4">13358 8851 4219 0,'11'0'150'0,"2"0"15"0,0 0 99 16,1 0 79-16,1-11-136 0,0 11 51 0,1-12-75 15,1-2-69-15,1 1 66 0,-1 1-47 0,-1-1-6 16,-1 0-8-16,-2-1-45 0,0-1 22 0,-3 0 9 15,-3 0-4-15,-1 1-11 0,-2 2-29 16,-2 0-19-16,-2 2 36 0,0 1-13 0,-7 2-36 16,0 7 27-16,-1 0-38 0,-2 0-5 0,-2 0 24 15,0 0-23-15,-3 0 10 0,-1 0-6 0,0 0 21 16,-1 14 0-16,0-1 11 0,0 2-3 0,1 1 4 16,0 4-27-16,1-2-2 0,3 4-11 0,1 2-37 15,2 2 34-15,3-1-28 0,2 2 34 0,4-3 4 16,0 0-22-16,4-2 11 0,3-2-17 0,2-2 5 15,5-3 4-15,0-4-9 0,5-2 11 0,1-9-10 16,2 0 5-16,1 0 4 0,2 0-35 0,2 0-10 16,-2 0-39-16,2 0-31 0,0-13-36 0,-3 2-70 15,-1-1-42-15,0-1-99 0,-3-4-179 0,-1 0-163 16,-3 1-263-16</inkml:trace>
  <inkml:trace contextRef="#ctx0" brushRef="#br0" timeOffset="46300.21">7714 10365 6559 0,'-7'0'62'0,"1"9"6"0,1-9 47 16,0 0 49-16,5 0-90 0,0 0 38 0,0 0-19 15,7 0-29-15,2 0 39 0,2-9-39 0,1-1-29 16,5-2-24-16,6 0 3 0,1-1-16 0,5-2 8 15,2-3 2-15,3 3-14 0,1-2 1 16,1 1-9-16,0 3-10 0,0 1-16 0,-3 0-54 16,-4 2-28-16,-1 1-51 0,-6 9-79 0,-2-8 33 0,-5 8-95 15,-2-9-45-15,-4 9-30 0,-2-6-213 0,-2 6-41 16,-5 0-143-16,0 0-241 0,-6-9 85 16</inkml:trace>
  <inkml:trace contextRef="#ctx0" brushRef="#br0" timeOffset="46516.34">8016 9941 5596 0,'-2'0'44'0,"2"0"78"0,0 0 61 0,0 0 24 15,-3 0 15-15,3 0-38 0,-2 0-27 0,1 19-42 16,1 2-9-16,-3 4 4 0,0 5-20 16,1 6 42-16,-1 7-37 0,2 3-9 0,-2 5-51 15,1 2-24-15,1 1-5 0,-2 1-38 0,2-3 31 16,1-2-10-16,0-7-9 0,0-5-18 0,0-5-18 15,4-5-48-15,1-6-53 0,-2-2-66 0,3-8-5 16,-1-4-68-16,0-8-39 0,0 0-30 0,-3 0-188 16,4 0-31-16,0-16-77 0,-2-3-79 0,1-1-108 15,1-3-14-15</inkml:trace>
  <inkml:trace contextRef="#ctx0" brushRef="#br0" timeOffset="47117.84">8129 9965 5107 0,'3'-14'81'0,"-1"2"68"15,3 2 27-15,-1 10 84 0,-2 0-11 16,0 0-48-16,1 0-25 0,2 0-52 0,-1 0-34 16,1 17 3-16,-3 2-21 0,2 3 6 0,0 5-24 15,-1 4 5-15,-1 6 25 0,-1 2-2 0,1 6-25 16,0 3-14-16,-2 1-21 0,0-1-34 0,0 1 9 16,0-3-9-16,0-5 7 0,0-3-2 0,-5-5 9 15,5-7-10-15,0-3 12 0,0-5-22 0,0-6-41 16,0-3 13-16,0-9-35 0,0 0 9 0,0 0 2 15,0 0-36-15,5 0-3 0,-2-19 11 0,3 1 41 16,1-2-2-16,-1-4 34 0,2-1-38 16,-1-1-49-16,1-4 57 0,0 4-27 0,1-3 69 0,-2 3 12 15,1 3-2-15,-1 2 0 0,1 5 12 0,-2 3 7 16,-1 4 11-16,-1 9 75 0,-1 0-51 16,0 0 21-16,-1 0 20 0,-1 15-58 0,2 3 9 15,-3 1 41-15,1 2-41 0,1 3 6 0,1 2-6 16,2-1-37-16,-2 0-14 0,2-1-19 0,2-4 34 15,2 1-9-15,1-4-9 0,-1-2 12 0,3-5-5 16,-1-1 5-16,3-9 14 0,-2 0-5 0,3 0-15 16,-1 0 3-16,1 0-3 0,3 0 12 0,-1-16-2 15,0 1 15-15,2-2-25 0,1 0-3 0,-1-1-11 16,2-2-22-16,-4 0 12 0,0-2 25 16,-4-2-3-16,-1 1 8 0,-3-1-9 0,-2-2-37 15,-2 1 18-15,-5 0 23 0,0 3-17 0,0-1 56 16,0 2-2-16,0 2 14 0,0 4 55 0,0 1-32 15,0 5 1-15,0 1-50 0,-9 8-26 0,-1 0 5 16,-2 0 23-16,1 0 6 0,-4 0 29 0,3 14 30 16,-5 3-17-16,3 3 19 0,1 4-15 0,0 3-32 15,0 3-16-15,1 2 10 0,3 2-17 0,0 0-12 16,3 0-8-16,2 0-5 0,4-5 16 0,0 0-2 16,6-2 4-16,3-4-21 0,1-1-15 0,3-5-2 15,3-1 23-15,4-5 0 0,-1-2-33 0,4-9-45 16,0 0-45-16,0 0-77 0,2 0-15 0,0 0-31 15,-1-15-62-15,1 2-58 0,2-2-140 16,0 1-166-16,-1 1-245 0,-1-3-327 0</inkml:trace>
  <inkml:trace contextRef="#ctx0" brushRef="#br0" timeOffset="47666.31">9120 9904 6141 0,'-2'0'73'0,"2"0"44"0,-1 0 37 0,1 0 38 16,-2 14-95-16,2 2-3 0,-2 1-41 0,0 7-39 15,1 3 47-15,0 3-32 0,-2 5 14 0,1 2 26 16,-1 3-42-16,0 2-9 0,0 2 23 0,-2-1-37 16,1-2 23-16,-1-4 9 0,2-2-29 15,0-3-5-15,1-6-1 0,0-6-9 0,1-3 3 0,1-5 7 16,-2-2-29-16,2-10-10 0,0 0-16 0,0 0-11 16,0 0 14-16,0 0 20 0,0-11 0 15,4-2 19-15,0-1-53 0,1-4-26 0,0-2-10 16,3-4-18-16,-1 0 87 0,2 0 34 0,1-1-11 15,3-1 20-15,-1 1-45 0,2 2-15 0,-1 6 52 16,2 2-38-16,-1 1 43 0,1 6 6 0,-1 8-19 16,-2 0 28-16,1 0-35 0,0 0 20 0,-1 0-2 15,-1 16 21-15,-4 0 4 0,3 1-9 0,-2 4 33 16,-2 1-19-16,-3 0 39 0,-1 2-11 0,-2 0-31 16,0-2 29-16,0 3-34 0,-6-1 27 0,-1-5 28 15,-4 1-22-15,0-2 17 0,0-3-14 0,-2 0-28 16,-3-2 13-16,1-5-6 0,-1 0-17 15,-2-8-7-15,2 0-1 0,1 0-33 0,-2 0 4 16,2 0 14-16,3 0-29 0,-1 0 17 0,3 0-29 16,3-9-50-16,-3-1-32 0,5-1-83 0,1-2-22 15,4 1-57-15,0-1-122 0,0-1-67 0,7 1-231 16,-3-1-142-16,6-1-345 0,0 1 7 0</inkml:trace>
  <inkml:trace contextRef="#ctx0" brushRef="#br0" timeOffset="48332.1">9436 10137 5854 0,'0'0'75'0,"0"0"89"0,0 0 3 0,0 0 61 16,0 0-37-16,0 0-64 0,0 13 22 0,0 2-32 15,0 3-31-15,0 4-19 0,0 2 0 0,0 3-40 16,0-1-1-16,0 3 4 0,5 0-40 0,-1-3 8 15,1-3 18-15,0 1-23 0,2-4 5 0,-2-2 12 16,1-4-31-16,-1-1 5 0,2-5 18 0,1-8-28 16,0 0-8-16,-2 0 9 0,0 0-27 0,2 0-5 15,1 0 19-15,-1-13-11 0,0-3 2 0,4 1 47 16,-1-3-38-16,-2-2 25 0,0 0 10 16,-1-4-18-16,-2-1 30 0,2-2-12 0,-4-1 15 0,0-1-21 15,-1 3 32-15,0 4 9 0,0 0-13 16,-1 5 30-16,0 3 7 0,0 4-8 0,-2 10 21 15,0-9-10-15,0 9-43 0,0 0-6 0,0 0-4 16,0 11 5-16,-5 1 11 0,0 2 1 0,1 4 10 16,1 6-11-16,0 2 17 0,1 3-3 0,-1 2-31 15,3-1-1-15,-2 4-15 0,2-5 23 0,0 1-6 16,0-5-13-16,6-2 0 0,-1-4-23 0,1-2 17 16,0-3 2-16,0-4-5 0,2-10 22 0,-1 0-10 15,-1 0 14-15,1 0-10 0,1 0-17 16,-1 0 5-16,2-12-27 0,-1-1 23 0,1-2-5 15,-1-3-20-15,3-2 28 0,-3-2-22 0,0-2 15 16,-1-3 11-16,0-2 13 0,2 0-10 0,-2 0 5 16,0 0-4-16,3 2-27 0,-3 1 14 0,3 5 2 15,1 3 23-15,-2 2 5 0,2 4-1 0,-1 2-9 16,1 2-13-16,-2 8-3 0,0 0 6 0,1 0 21 16,-2 0-18-16,1 0 15 0,-1 0-2 0,1 10-2 15,-1 4 21-15,1 1-12 0,-1 0 5 0,1 4-5 16,-4 3-17-16,1 0 37 0,-1 4 14 0,-1-1-13 15,0-1 13-15,-4 0-27 0,0-1 11 0,0-2 4 16,-6-2 17-16,0 0 1 0,-2-4-23 0,-1-3 0 16,-3 1-21-16,-1-2-6 0,-1-4 5 15,-1-7-7-15,0 8 0 0,0-8-5 0,1 0-7 16,1 0-3-16,-2 0-20 0,4 0-7 0,0 0-31 16,5-11-33-16,-4 11-52 0,5-14-86 0,1 14-70 15,4-14-82-15,0 2-60 0,0 1-135 0,0-1-181 16,7 1-296-16,-1-1-212 0</inkml:trace>
  <inkml:trace contextRef="#ctx0" brushRef="#br0" timeOffset="48549.21">10134 10131 6253 0,'0'0'55'0,"0"13"91"0,-4 0 58 16,0 4 51-16,-2 2-10 0,2 4-90 0,2 4-48 15,-2 3-45-15,1 2-60 0,0-1 7 0,2-1-24 16,-2 0-5-16,1-5 11 0,2-2-29 0,0-3-1 16,0-5-67-16,0-1-88 0,0-4-25 0,0-10-110 15,0 9-64-15,0-9-101 0,0 0-163 0,0 0-39 16,-4 0-161-16,4 0-229 0,-6-10 130 0</inkml:trace>
  <inkml:trace contextRef="#ctx0" brushRef="#br0" timeOffset="49399.31">10088 10054 4113 0,'3'0'88'0,"2"0"38"0,0 0 87 0,0 0 123 16,3 15-39-16,0 0 53 0,2 2-62 0,-1 0-91 16,2 4-5-16,1 1-83 0,-1 0-16 15,1 5-20-15,-2-3-12 0,-2 2-26 0,0 1 2 0,-1 0 6 16,-4-3-38-16,-3 1 15 0,0-2-4 0,0-1-17 15,0-2-6-15,0-4 7 0,0 0-15 0,0-4 13 16,-5-12 7-16,0 9 8 0,5-9-28 16,-2 0-19-16,2 0-6 0,0 0-16 0,0 0-14 15,0 0 21-15,8-20-25 0,1 3-54 0,0-3 51 0,3-3-51 16,-1-2 32-16,2-1 59 0,-1-3 10 16,2 0-10-16,-1 1 37 0,0 0 1 0,-1 2-31 15,-1 4 76-15,-1 2-27 0,0 4 66 0,-2 6 62 16,-8 10-23-16,4-10 26 0,-4 10-32 0,0 0-45 15,0 0 31-15,0 0-16 0,0 0-19 0,0 12-10 16,0 2-41-16,0 1 16 0,0 2-30 0,0 3 26 16,0 3 21-16,0 0-34 0,0 3 8 0,0 0-24 15,0-1 2-15,8-3 2 0,0 0-10 0,2-3 26 16,1-5-27-16,3-2 6 0,0-12 14 16,2 11-35-16,-2-11 21 0,2 0-6 0,1 0 20 15,0 0 1-15,-2 0-19 0,3 0 7 0,-5-15-29 16,2-2 33-16,-3 1 4 0,-2-2-9 0,2-2 4 15,-4-1-2-15,-1-4-24 0,-1-1 7 0,0 0 23 16,-3-1-10-16,-1 0 22 0,0 1-21 0,-2 3-7 16,0 1 10-16,0 4 12 0,-5 4 30 0,1 4-5 15,-3 10-9-15,1 0-10 0,0 0-8 0,-2 0-17 16,-2 0 7-16,0 11-14 0,-1 2 5 0,0 1 6 16,2 5 27-16,0 2-7 0,-3 1-2 0,4 3-8 15,0 2-36-15,3 0 25 0,0 2 12 16,2-3-8-16,3 1 16 0,0-5-7 0,0-2-34 15,8-2 31-15,-1-3-27 0,1-3 10 0,4-12 9 0,-1 10 5 16,0-10-7-16,2 0-5 0,-1 0 6 16,4 0 1-16,-3 0-11 0,2 0-8 0,-2-16 12 15,3 0-44-15,-2-1 50 0,1-2-15 0,0 0-8 16,-1-3 21-16,2-1-5 0,-3 0 11 0,2-4-3 16,-2 3 18-16,2 0-30 0,-2-1 3 0,2 2 16 15,-2 1-32-15,0 3 34 0,-1 4 8 0,-1 1 7 16,0 4 16-16,-1 10-14 0,-2 0-1 0,0 0 1 15,-3 0 5-15,1 0-18 0,-3 0 1 0,1 15-19 16,0-1 24-16,-3 3 14 0,4 2 2 16,-3 2 5-16,0 1-22 0,-2 4-2 0,0-1 6 15,0 2 7-15,-4-1-15 0,-2-1 19 0,-2-1-14 16,0-2-1-16,-2-2 18 0,0-4-34 0,-1 0 16 16,-1-5-2-16,1-1-21 0,-2-10 22 0,0 9-30 15,2-9-8-15,-3 0 9 0,3 0-14 0,1 0 8 16,-1 0-25-16,1 0-10 0,3 0-8 0,-2 0-40 15,3 0 7-15,3 0-62 0,1 0-38 0,2-12-2 16,0 1-104-16,0 1-43 0,5-3-66 0,1 1-165 16,3-3-37-16,0-1-57 0,4-2-194 0,-1 2-70 15,1-2 9-15</inkml:trace>
  <inkml:trace contextRef="#ctx0" brushRef="#br0" timeOffset="49732.34">11254 10085 5400 0,'0'-11'76'16,"0"1"65"-16,0 1 74 0,0 9 73 0,0-11-65 16,0 11-42-16,-12-9-78 0,1 9-20 0,2 0-9 15,-3 0-13-15,1 0 8 0,-3 0-38 0,2 0-1 16,0 0-14-16,-1 0-15 0,3 0-8 0,1 12 5 16,1 1-7-16,1-1 29 0,4 1-18 0,3 2 5 15,0 2 8-15,0 1-18 0,0 1 29 0,0 2-13 16,7-1-2-16,3 4 4 0,0 0-23 15,2 3-11-15,0-1 19 0,-1 1-8 0,-1-3-2 16,-1 1 36-16,-1-5 1 0,-3-2 26 0,-5-1 33 16,0-2-9-16,0-3-5 0,-10-1-8 0,-2 0 14 15,0-4-27-15,-4-7 4 0,-1 10-9 0,-1-10-51 16,-1 0 19-16,0 0-32 0,-1 0 1 0,4 0 20 16,-1-14-15-16,1 2 13 0,3 1-41 0,3-3-39 15,4 2-37-15,0 0-66 0,1-2-47 0,5-1-91 16,0 0-107-16,0-4-146 0,8 2-167 0,0-2-85 15,1 2-145-15,6 0-150 0</inkml:trace>
  <inkml:trace contextRef="#ctx0" brushRef="#br0" timeOffset="50516.88">11712 10039 5390 0,'-4'0'97'0,"3"0"88"0,-1 0 61 0,2 0 39 15,-5 0-49-15,4 12-34 0,-2 1-54 0,3-1 0 16,-1 4-28-16,1 2-22 0,0 3-1 0,0 3-40 16,0 0-16-16,0 3 12 0,0 0-24 0,0-2 7 15,0 2-1-15,0-4-34 0,-3-3 0 0,0 0-1 16,0-3 8-16,0-1-12 0,1-5 13 0,-1-11 4 16,2 11-12-16,-3-11-3 0,4 0-21 0,-3 0-16 15,3 0-10-15,0 0 7 0,0 0-3 16,0-14 0-16,0-1 5 0,0-2-11 0,5-2 13 15,-2-1-3-15,0-4-4 0,1 0 20 0,0-2 12 16,0 0-14-16,0-2 37 0,4-1-4 0,-2 3-16 16,0-1 38-16,2 4-52 0,1 0 8 0,-1 4 34 15,1 2-22-15,-1 5 22 0,1 4-33 0,-2 8-9 16,-1 0 7-16,1 0 14 0,-1 0 54 0,-1 0-12 16,0 0-10-16,1 0 10 0,-3 0-13 0,3 10-3 15,-3 3 7-15,3 2-5 0,-3 2-16 0,0 3 26 16,-2 2-19-16,0 0-26 0,-1 2 17 0,0 1-26 15,0-2 44-15,0 1 13 0,0-2-35 0,0-1 9 16,-3-3-27-16,0-3 9 0,1-1 27 0,-1-2-23 16,3-12 0-16,-3 10-24 0,3-10 13 0,0 0-4 15,0 0 13-15,0 0-3 0,0 0-53 16,0 0 20-16,0 0-17 0,0-14 18 0,0 0-2 16,0 0 32-16,0-2-13 0,0-3-8 0,6 0 41 15,-1 0-51-15,-1-2 0 0,1 0 23 0,0-1-22 16,3 0 45-16,-1 1 18 0,2 1-19 0,0 1 11 15,2 2-22-15,-1 2-17 0,0 1 8 0,2 5 33 16,-2 1-11-16,1 8 0 0,0 0 0 0,-2-10-35 16,1 10 34-16,0 0 20 0,-3 0 18 0,0 0 1 15,2 0 0-15,-1 0 30 0,-2 15-16 0,0-3 15 16,1 5-13-16,-3 2-34 0,1 3 14 16,-2 0-15-16,-3 4 9 0,0 3-9 0,0 0-3 15,0 2 6-15,0-1-13 0,0-2 11 0,0 0-32 16,0-2-13-16,0-4 18 0,0 0-20 0,0-3 25 15,0-5-10-15,0-2-64 0,0-12-28 0,0 0-76 16,0 0-26-16,0 0-38 0,0 0-46 0,0 0-91 16,0 0-112-16,5 0-156 0,-1 0-106 0,1 0-157 15</inkml:trace>
  <inkml:trace contextRef="#ctx0" brushRef="#br0" timeOffset="51981.75">12319 10067 5214 0,'-4'-10'76'15,"4"0"73"-15,0 0 62 0,-7 10 75 0,2-11-54 16,3 2-19-16,-3 9-48 0,2-8-42 0,0 8-15 16,-1 0-24-16,-1 0 2 0,-2 0-22 0,1 0-2 15,-1 0 2-15,0 0-28 0,-2 0 19 0,-1 11-26 16,0 1 5-16,-1 2 21 0,2 2-23 0,0 3 15 15,-2 1-29-15,2 2-17 0,2 2 10 0,1 1-15 16,2-2 13-16,4 1 7 0,0 0-10 0,0-2 12 16,0-2-16-16,7 0 11 0,1-4-20 0,1-2-2 15,1-3-1-15,0-11-39 0,-1 9 9 16,1-9 17-16,1 0-13 0,-2 0 45 0,1 0-7 16,-1 0-16-16,1 0 23 0,0-15-38 0,-1 1 1 15,-1-1 33-15,-1 1-40 0,1-2 57 0,-2-2-35 16,-1 1 4-16,-1-2 33 0,0-2-45 0,-3 0 31 15,1-2-17-15,0 1-11 0,0 1 13 0,-2 2 16 16,3 0 6-16,-3 2-3 0,0 2-22 0,0 2 9 16,0 3-20-16,0 0-2 0,0 10 40 15,0-10-10-15,0 10-17 0,1-9 15 0,0 9-22 16,-1 0-10-16,1 0 19 0,2 0-2 0,-1 0 15 16,1 0 13-16,2 0-23 0,-2 0-16 0,2 0 1 15,1 0 4-15,-1 0 23 0,0 0 26 0,-1 0-37 16,0 14-7-16,1-1 7 0,-1-2-9 0,1 1 7 15,0 1 14-15,1 1-22 0,-1 1 9 0,1 2 23 16,-2-1-5-16,1 2 13 0,-1 1-40 0,0-2-1 16,0 0 8-16,-2 0-13 0,-1-3 41 0,-1-2-19 15,2 0-21-15,-2-12 41 0,0 12-47 0,0-12 32 16,0 10-41-16,0-10-31 0,0 0 37 0,0 0-35 16,0 0 32-16,0 0 1 0,0 0-14 0,0 0-1 15,0 0 31-15,0 0-2 0,0 0-3 0,0-17 10 16,3 3-42-16,-1-1 7 0,1-2 13 0,-1 0 17 15,1 0 15-15,0-1 10 0,1-2-11 16,1 0-25-16,1-2 43 0,-2 1-29 0,4 0 27 16,-1 1-16-16,1 0-29 0,0 3 15 0,0 3-1 15,-1 2 29-15,-1 0-19 0,0 12 4 0,-1-8-4 16,1 8-8-16,-2 0 31 0,-1 0 1 0,-1 0 3 16,0 0 5-16,-1 0 13 0,1 0-16 0,-2 0 12 15,0 0 13-15,1 11-12 0,0 0-6 0,0 1-7 16,0 0 12-16,-1 3-16 0,0 2 24 0,1 0-1 15,0 2-29-15,-1 3 19 0,1 0-28 0,0-1-2 16,1 1-3-16,2 1-11 0,0-2 14 16,1-4-28-16,1 1 45 0,0-3-33 0,1-2 21 15,1-4-1-15,1-9-40 0,-2 11 58 0,4-11-34 16,-2 0 10-16,0 0-4 0,4 0-31 0,-2 0 37 16,2 0-11-16,1-11 10 0,-2-1 10 0,4 2-5 15,-2-1 4-15,2-2 5 0,-2-1-15 0,0-1 11 16,-1-2-20-16,2-1-6 0,-6-2 11 0,0 0-17 15,1-2 22-15,-4 1 1 0,-2 1-15 0,-1 0 19 16,-3 2 2-16,0 1 3 0,0 3 0 0,0 1-5 16,0 2-2-16,0 3-3 0,-5 8 15 0,1-10 9 15,0 10 10-15,-2 0 10 0,2 0-8 0,0 0-39 16,-1 0 20-16,0 0-13 0,-1 0 0 16,-2 0 22-16,-1 12-18 0,1 3-1 0,1 0-2 15,-3 3 5-15,3 2-8 0,2 2-1 0,1 0 12 16,1 2-33-16,3 0 30 0,0 0 8 0,0-1-20 15,7-2 9-15,0-2-40 0,0 0 13 0,5-2 16 16,-1-2 0-16,4-2-7 0,0-2-27 0,1-11 3 16,-2 0-15-16,2 10 7 0,-1-10-2 0,0 0-16 15,1 0 20-15,-1 0 18 0,-3-15 14 0,2 1-5 16,-1 2-23-16,-1-1 19 0,1-2-22 0,-4-1 17 16,-2-2 50-16,1 0-36 0,-1-2 22 15,-2-1-21-15,-1 1-19 0,-1-1 23 0,-1 0-22 0,1 3 25 16,-1 1 11-16,0 2-10 0,-2 3 16 15,2 3 18-15,-2 9 5 0,0-9 3 0,0 9 6 16,0 0-36-16,-4 0-6 0,1 0 9 0,-1 0-10 16,1 0-1-16,0 11-14 0,0 0-5 0,1 0 10 15,2 1 6-15,0 1-1 0,0 1-16 0,0 0-11 16,6 1 28-16,-1-3 3 0,1 0-20 0,2-1 4 16,1-3 11-16,-2-8-20 0,4 10 21 0,-2-10 13 15,1 0-28-15,2 0-10 0,3 0 23 0,-2 0-11 16,2 0 0-16,2-12 15 0,-1 0-12 0,0 2-12 15,0-2-2-15,-2-3 21 0,1 1 0 0,-2-2 1 16,-1-2-1-16,-2 3 1 0,0-4 6 16,-1 1 10-16,-2 0-6 0,-1 1 31 0,-2 2-18 0,0 3 44 15,0 2-17-15,-2 10-23 0,-1-9 2 16,-1 9-37-16,0 0 15 0,0 0 0 0,-6 0-2 16,4 14 0-16,-3 0 1 0,0 4-25 0,0-1 32 15,0 7-18-15,0 3 5 0,-1 3 6 0,2 5-7 16,-1 1 13-16,1 5-8 0,1 3-4 0,1 2-18 15,2 0 12-15,-2 0-5 0,2 0-6 0,0-1 10 16,0-3-12-16,0-1 39 0,0-6 12 0,0 0 26 16,-4-3 20-16,-3-3-6 0,-1-3 26 0,-3-2-21 15,-5-4-23-15,0 0-19 0,-5-3-28 0,-3-1-9 16,-1-4 0-16,-4-3 0 0,-3-1 0 16,-2-8 0-16,-1 8 0 0,-2-8 0 0,0 0 0 15,-2 0 0-15,0 0 0 0,0 0 0 0,2 0 0 16,-1-11 0-16,2 0 0 0,1 1-27 0,1-5-73 15,1 2-96-15,2-1-171 0,-1-2-225 0,3-1-373 16,-2-3-695-16</inkml:trace>
  <inkml:trace contextRef="#ctx0" brushRef="#br0" timeOffset="53182.59">8115 11335 6546 0,'-9'9'85'0,"2"-9"15"0,1 0 49 16,2 12 37-16,2-4-97 0,2-8 19 0,0 0-35 15,6 8-27-15,0-8 19 0,4 0-22 0,3 0-9 16,3 0-15-16,2 0-12 0,3-10-25 0,0 2 11 15,1-3 13-15,1-2-3 0,-3 1 13 0,1-3-28 16,-2-1 7-16,-1 1 0 0,-2-2 12 0,-4-2 26 16,-2 0-24-16,-2-1-11 0,-3 1 2 0,-1-1-3 15,-4 1-11-15,0-1 22 0,-5 5 4 16,0 1-25-16,-2 5 33 0,0 9-19 0,-2 0-23 16,-3 0 34-16,1 0-11 0,-3 17 23 0,0 3 35 15,-1 4-51-15,1 5 8 0,-1 7-11 0,-1 3-14 16,4 7 25-16,0 2-25 0,2 5 25 0,3 1-5 15,1 4 10-15,1 1 5 0,2 2-26 0,0 0 11 16,1 1-4-16,2-2 4 0,-2-1 5 0,0-2-21 16,0-2-14-16,0-5-18 0,-1-3-51 0,-1-4-25 15,2-4-54-15,-7-6-63 0,2-3 2 0,-2-8-91 16,0-4-74-16,-5-3-91 0,0-7-124 16,-2-8-112-16,-3 0-105 0,-1 0-160 0,-2 0-40 15</inkml:trace>
  <inkml:trace contextRef="#ctx0" brushRef="#br0" timeOffset="53816.66">7715 11829 5302 0,'0'-26'16'0,"6"6"79"0,3 0 64 0,-2 3 17 15,3 1 52-15,2 1-53 0,3 1-31 0,4 1 21 16,2 0-73-16,4-1-6 0,3 0-7 0,2 2-51 16,2 0-7-16,2 0-2 0,1 2-36 0,3 1 2 15,-4 2 3-15,0 7 7 0,0-9 9 0,-2 9-11 16,-2 0-23-16,0 0-72 0,-2 0 5 0,-2 0-27 15,-1 0-7-15,-7 0 32 0,0 0-5 16,-4 0-2-16,-2 0 59 0,-3 0 29 0,-1 0-10 16,-5 0 50-16,2 0-13 0,-4 0-32 0,-1 0-3 15,0 0 61-15,0 0 24 0,-6 0 56 0,2 0 59 16,-1 0-49-16,0 0-11 0,-1 10-28 0,0-10-28 16,-2 11 23-16,1-1-29 0,0 1 22 0,-2-1-24 15,1 4-19-15,0-1-5 0,4 4-16 0,-4 0 5 16,5-1-8-16,-1 1 6 0,4 0-16 0,0-1 9 15,0 0 0-15,7-2-19 0,1-3 15 0,1-1-15 16,0-10 18-16,2 8 4 0,1-8 1 16,0 0-28-16,0 0 15 0,-2 0-8 0,2 0-7 0,-2 0 34 15,1-11-59-15,1 0 12 0,-4-1-2 16,0 3-1-16,0-4 28 0,-3 1-4 0,1-1-3 16,-1-2 2-16,0 0-31 0,1 1 46 0,-4-2-22 15,3 3 24-15,-1 0 4 0,1-1-27 0,-2 3 33 16,1 3-39-16,0-1 19 0,1 9 22 0,-1-8-25 15,0 8 27-15,1 0 10 0,-2 0 11 0,0 0-16 16,2 0-4-16,-3 0 15 0,2 0-39 0,-2 12 30 16,2 1-5-16,1 1-38 0,-2 4 5 0,1-1 24 15,0 2 7-15,0 1 7 0,1 0-7 0,-1 0-12 16,-1-2-16-16,0-1 7 0,-1-1 20 0,-2-3-13 16,3-1-6-16,-3-12-27 0,0 8 15 15,0-8-8-15,0 0 1 0,0 0 34 0,0 0-17 16,0 0 19-16,5 0-11 0,-5-8-4 0,6-2-4 15,-2-2 0-15,1-2 1 0,-1-3 35 0,0 0-39 16,1-2 17-16,1 0 11 0,2-2-40 0,1 3 25 16,-1 0-7-16,1 0-21 0,3 2 17 0,0 3 1 15,2 0-14-15,0 1 20 0,3 3 2 0,-3 1-50 16,4 8-11-16,-2 0-64 0,4-7-135 0,-3 7-24 16,0 0-149-16,1 0-105 0,-1 0-120 0,1 0-187 15,-2 0-274-15,2 0 19 0</inkml:trace>
  <inkml:trace contextRef="#ctx0" brushRef="#br0" timeOffset="54150.42">9360 11534 6413 0,'-6'0'33'15,"0"0"47"-15,3 0 67 0,-3 0 16 0,0 12-5 16,1 0-34-16,-1-1-59 0,3 5-11 0,-2-1-32 15,0 0-29-15,4 0 24 0,-4 2-20 0,5 0-38 16,0-2-17-16,0-1-96 0,0-2-64 0,0-2-34 16,0-3-103-16,5-7-93 0,-4 8-92 0,-1-8-165 15,0 0-119-15,0 0-235 0,0 0-3 16</inkml:trace>
  <inkml:trace contextRef="#ctx0" brushRef="#br0" timeOffset="54615.65">9299 11318 4319 0,'3'-10'23'16,"-2"3"48"-16,1 7 25 0,2 0-5 0,-2 0-12 15,1 0 19-15,2 0-94 0,-2 0 73 0,3 0-8 16,3 9-59-16,-1 2 104 0,0 3-10 0,3-2 14 16,2 5 41-16,0 0 35 0,2 3-31 0,-4 1 21 15,4 3 3-15,-4 1-81 0,0 0 13 0,-2 1-37 16,-4 0-51-16,1-2 36 0,-4 2-57 15,-2-3 28-15,0-2-3 0,0-1-12 0,0-2-2 16,0-2-8-16,0-2-2 0,-5-3-13 0,2-2 24 16,-2-9-32-16,-2 0 24 0,5 0-25 0,2 0-20 15,0 0 27-15,0 0-24 0,0 0 28 0,0 0 18 16,0-12-62-16,0-1-5 0,0 0 29 0,6-3-40 16,-1 0 74-16,-1-2-20 0,1-2 0 0,1 1 28 15,3-2-30-15,-1 0 13 0,-1 0-21 0,3 2 23 16,2 0-11-16,-2 2 24 0,-1 3-28 0,2-1 13 15,-2 6 21-15,2 9 16 0,-2-8 36 0,-3 8-20 16,0 0 51-16,-1 0-23 0,1 0 4 16,-1 0 5-16,-1 0-55 0,-1 9 10 0,0 2-3 0,1 2 5 15,-2 1-7-15,2 1-24 0,-2 2-5 16,1 1-17-16,0 0-3 0,-1 0 19 0,-1 3-19 16,-1-2-2-16,2-1 14 0,-2 2-27 0,0-3-18 15,0-2-45-15,0 0-47 0,0-2-71 0,0-2-52 16,0-3-62-16,0-8-63 0,0 7-65 0,0-7-107 15,0 0-88-15,0 0-187 0,0 0-186 0,0 0 2 16</inkml:trace>
  <inkml:trace contextRef="#ctx0" brushRef="#br0" timeOffset="55215.55">9717 11454 5405 0,'1'0'112'0,"-1"0"75"0,4 0 60 16,-4 0 52-16,0 0-61 0,0 0-56 0,0 0-32 15,4 9-39-15,2 3-17 0,-2 3 0 0,0 1-4 16,1 1-41-16,2 3-21 0,-2-1-10 0,1 0-28 16,-1 0 6-16,-1-4 16 0,0 0-9 0,0-2-10 15,1-1 31-15,-3-3-23 0,3-1 12 0,-2-8-1 16,-1 0-13-16,1 0-6 0,0 0 5 0,0 0 26 16,0 0-16-16,1 0 7 0,2-10-21 0,0 2-3 15,0-4-6-15,1 0 26 0,0-3-2 0,2 0-18 16,0-4 13-16,-2 0-17 0,2 0 7 15,0-1 0-15,0 3 2 0,0 0-19 0,1 1-58 16,-3 2-12-16,0 3-60 0,-1 2-54 0,-1 9-6 16,0-10-26-16,-1 10-13 0,-3 0-68 0,0 0-68 15,-1 0-24-15,0 0-130 0,0 0 30 0,0 0 51 16,0 0-99-16,0 10 29 0,0 2-114 0,-2-2-36 16,2 0 144-16,0 2 218 0,0-2 298 0,0 1 296 15,0-1 151-15,0 2 152 0,0-3 20 0,2 0-101 16,1 0-92-16,1-1-128 0,1-2 75 0,1-6-49 15,0 5-51-15,2-5 44 0,-1 0-182 0,1 0 7 16,3 0-4-16,0 0-54 0,0 0 76 0,2-11-15 16,0 0 9-16,0 1 46 0,-1-1-17 15,3-1 12-15,-4-1-25 0,0 0-35 0,-1-1 33 16,-3 0-22-16,-1-1 30 0,-3 1 5 0,-1-1-37 16,-2 1-1-16,0-1-6 0,-4 4-8 0,-1 0-6 15,-1 3-7-15,-1 8 4 0,-3 0-14 0,1 0-37 16,0 0 4-16,-5 0-14 0,2 0-24 0,-1 13 13 15,1 3-16-15,-3 2 21 0,3 2-25 0,0 1 17 16,1 2-1-16,3 0-35 0,3 4 17 0,0-2-15 16,5-2-7-16,0 0 13 0,3-1-1 0,2-3 4 15,3-1-16-15,0-2-48 0,2-3-3 16,0-1-29-16,1-4-53 0,0-8-7 0,1 0-39 16,0 0-62-16,0 0-8 0,3 0-32 0,-1 0-37 15,2-10-39-15,1 1-29 0,-2 0-114 0,-1-2-40 0,1-3-9 16,-2 4-153-16,-1-2-1 0,2-1-37 15</inkml:trace>
  <inkml:trace contextRef="#ctx0" brushRef="#br0" timeOffset="55615.91">10337 11418 5182 0,'0'0'102'0,"0"0"82"16,0 0 42-16,0 0 44 0,0 0-41 0,-7 0-101 16,7 0 8-16,-7 0-26 0,3 0-11 0,4 13 21 15,-4 0-22-15,1 1-43 0,-1 1-33 16,0 2 7-16,4 2-23 0,-4-2 9 0,4 0-20 15,-4-2 10-15,4-1-13 0,-3-1 25 0,3-4-2 16,-2 1-29-16,2-10 18 0,0 7-38 0,0-7-5 16,-4 0-16-16,4 0-25 0,0 0 25 0,0 0 15 15,0 0-8-15,0 0 18 0,0 0-2 0,0 0-24 16,0-8 40-16,0-2 13 0,0 1-27 0,0-3 21 16,0 0 12-16,0-2-44 0,5-1 40 0,0 1 2 15,0-3-19-15,2 2 36 0,-2-2 11 0,1 0-37 16,0 5 43-16,0-2-62 0,4 3-8 0,-6 1 53 15,1 10-43-15,1-11 89 0,-2 11-1 0,-4 0 5 16,0-8 8-16,7 8 7 0,-3 0-38 16,-4 0-5-16,4 0 41 0,0 0-48 0,1 11 50 15,0-2-18-15,0 3-16 0,0 3 13 0,-1 1-28 16,-1 4 11-16,2 0-19 0,-2 2-16 0,1 1-11 16,-1-1 11-16,-1 0-25 0,2-2 7 0,-1 0 3 15,0-4-49-15,-3-2-27 0,3-2-78 0,-3-3-69 16,0-9-25-16,0 8-63 0,4-8-73 0,-4 0-22 15,0 0-124-15,0 0-72 0,0 0-13 0,0 0-158 16,0 0-84-16,0-5 21 0</inkml:trace>
  <inkml:trace contextRef="#ctx0" brushRef="#br0" timeOffset="55782.07">10441 11439 5074 0,'4'-14'99'15,"2"2"63"-15,2 0 314 0,0 1-217 0,-2 1-49 16,2 10-27-16,5-9-249 0,-1 9 178 0,3-10-44 15,1 10-55-15,1 0-14 0,1-9-10 0,0 9 39 16,0 0-22-16,2-9-45 0,1 9 24 0,-3 0-116 16,3 0-66-16,-4-8-78 0,0 8-168 0,-3-10-73 15,-2 10-50-15,-2 0-61 0,-2 0-14 0,-4 0-114 16,-1-10-98-16</inkml:trace>
  <inkml:trace contextRef="#ctx0" brushRef="#br0" timeOffset="55998.34">10655 11071 5806 0,'-4'0'50'0,"0"0"71"0,0 0 77 0,-2 0 45 15,1 0-36-15,1 0-37 0,0 13-43 0,0 3-41 16,-1 2 17-16,1 3-4 0,-1 5-29 0,2 3 29 16,1 6-51-16,-1 0-11 0,2 2-10 0,1 1-36 15,0-1 21-15,0 2-29 0,0-3 10 0,1-2-30 16,4-2-34-16,-2-3-47 0,-1-3-79 0,3-4-33 15,-5-1-85-15,3-3-120 0,-2-4-121 0,-1 1-216 16,0-4-226-16,0-2-258 0</inkml:trace>
  <inkml:trace contextRef="#ctx0" brushRef="#br0" timeOffset="57032.5">10957 11428 5124 0,'-2'-7'68'0,"0"-1"65"15,0 0 60-15,1 8 48 0,1-9-28 0,-5 9 13 16,5-13-81-16,-6 13-8 0,5-10-8 0,-3 10-16 15,0-9 31-15,1 9-29 0,-2 0 10 0,1-7-46 16,-3 7-26-16,1 0 1 0,-1 0-27 0,-3 0 6 16,0 0 22-16,0 0-11 0,-2 11 16 0,-2 1-31 15,1 1-3-15,-1 1-11 0,2 4-16 16,1 0 11-16,-1 1-21 0,3 2 32 0,1-1-27 0,2 0 17 16,5 1 15-16,1-2-49 0,0-2 38 0,2-1-22 15,4-3-6-15,0-1 5 0,1-3-33 0,1-3-19 16,0-6 0-16,1 0 9 0,-2 0 5 15,3 0 1-15,0 0-14 0,-1 0 4 0,1 0-9 16,1-8 13-16,0-1 9 0,-3 0 1 0,1 0 12 16,-1-2 18-16,1 0-14 0,-4-2 20 0,2 0-1 15,-2-1-8-15,-1-2 46 0,1 0-11 0,-1-1-21 16,1 0 2-16,1 0-39 0,-1 3 19 0,-2 0 17 16,2 2 19-16,-1 1 17 0,0 11-47 0,2-8 2 15,-2 8 9-15,-1 0 15 0,0 0 38 0,0 0 24 16,-1 0-38-16,0 0-17 0,1 0 9 0,0 10-19 15,0 2 15-15,0 2 7 0,3 1-17 0,-4 1-12 16,2 0 7-16,1 2-3 0,-2 1-3 16,1-3 12-16,-2-1-15 0,0-2-5 0,-1-2-13 0,1-2-3 15,1-1-4-15,-3-8 7 0,0 0 0 16,0 7-3-16,0-7 10 0,0 0-29 0,0 0-1 16,0 0 17-16,0 0-8 0,0-10 18 0,0 0 31 15,0 0-14-15,6-2-18 0,-1-2 17 0,-2 0-26 16,0-3-12-16,4 0 36 0,0-2-22 0,0 0 32 15,1-2 0-15,2 2-10 0,-1 1-13 0,2 2-3 16,-1 1-2-16,1 2 1 0,-2 4 29 0,-2 9 0 16,0-8 26-16,0 8 4 0,-2 0-16 0,-1 0-1 15,-4 0-6-15,0 11 12 0,2 3 5 0,-2 2-13 16,0 1 0-16,0 3-22 0,3 1 10 16,-3 0-8-16,6 0-15 0,-1-1 10 0,0-2-10 15,2 0 14-15,0-3 0 0,1-2-8 0,2-4-7 16,-1 0-4-16,0-9-4 0,1 0 22 0,1 0 3 15,0 0 7-15,1 0-7 0,0 0-42 0,2 0 1 16,-2-9-16-16,0 0 16 0,1-4 41 0,-1-1-22 16,1-1 4-16,-3-2-6 0,-1-1 13 0,2-5 8 15,-5-1 10-15,2 1 10 0,-2-2-36 0,0 1 24 16,-1 0 10-16,0 3-3 0,-2 3-18 0,1 3 36 16,-2 1-8-16,-1 6 22 0,1 8 12 0,-2 0-28 15,0 0-7-15,0 0-17 0,0 0 16 16,0 17-14-16,-5 3 3 0,2 1-15 0,0 5 16 0,0 2-19 15,1 3 26-15,-1 1-16 0,0 3-20 16,0 1 28-16,0 1-40 0,1 1 29 0,0-1 18 16,0 3-25-16,-1 1 16 0,3 2 6 0,-2-1-34 15,2 1 12-15,0-2 6 0,-2 3-22 0,-1-5 28 16,-1 0 8-16,-2-1-14 0,-3-5 19 0,-1-4 25 16,-5-1 23-16,0-3 30 0,-4-4 15 0,-1-4-11 15,-4-1-5-15,0-4-25 0,-7-3-22 0,2-9-23 16,-2 0-23-16,-3 0-6 0,0 0 0 0,0 0 0 15,-3 0 0-15,3 0 0 0,2-13 0 0,0-1 0 16,5 0 0-16,1-4 0 0,4-2-20 16,1 0-40-16,2-5-69 0,4-1-82 0,1-2-140 0,0-4-132 15,3-1-303-15,-1-2-460 0,0 5-353 16</inkml:trace>
  <inkml:trace contextRef="#ctx0" brushRef="#br0" timeOffset="57866.6">11772 11442 6446 0,'-3'0'5'15,"3"-11"56"-15,0 1 67 0,6 2 60 0,4 8 28 16,4-12-51-16,2 4-49 0,6-2-61 0,5 0-49 16,3 1 10-16,4 0-15 0,2-2-3 0,3 2 24 15,-1 2-7-15,1-2-23 0,-5 9-54 16,0-11-27-16,-5 11-87 0,-2-12-57 0,-4 2 1 15,-5 10-114-15,-4-14-44 0,-4 4-52 0,-4 3-184 16,-6 7-37-16,0-11-100 0,0 11-278 0,-7-11 126 16</inkml:trace>
  <inkml:trace contextRef="#ctx0" brushRef="#br0" timeOffset="58067.51">12141 11021 5453 0,'0'0'108'0,"0"0"122"0,0 0 21 16,0 0 65-16,0 0-58 0,0 0-66 0,0 0 32 15,-6 11-45-15,1 4-9 0,0 5-31 0,-1 3-62 16,1 6-9-16,-2 5-30 0,1 5-11 16,0 2 11-16,2 3-21 0,-3 1 6 0,3 1-24 0,-1-2-9 15,2-2-4-15,3-3-34 0,0-3-8 0,0-5-29 16,0-2-62-16,0-6-47 0,0-2-75 16,0-3-100-16,0-5-46 0,0-2-119 0,5-5-214 15,2-6-106-15,0 0-316 0,5 0-30 0</inkml:trace>
  <inkml:trace contextRef="#ctx0" brushRef="#br0" timeOffset="58448.81">12385 11330 6292 0,'-6'0'51'16,"-1"0"92"-16,-1 0 3 0,-1 0 45 0,-1 0-6 0,-3 0-71 15,-1 13 6-15,-1 2-32 0,2 3-50 16,-1 2-23-16,0 0 20 0,2 0-50 0,0 2 15 15,5-2 2-15,1-1-18 0,6-2 28 0,0-2-19 16,0-2 10-16,8-4-19 0,0 0 8 0,2-9-11 16,0 6-10-16,1-6 21 0,1 0-42 0,-1 0 28 15,1 0-28-15,0-8-21 0,1-2 40 0,0-1-19 16,0 0 49-16,-2-4-1 0,-1 2-22 0,1 0 41 16,0-4-32-16,-1 0 5 0,-3-1 27 0,1 2-16 15,-2 0 31-15,-2 1-4 0,-1 2 19 0,1 4 31 16,-2 2-20-16,-2 7 19 0,2 0-24 15,-2 0-25-15,0 0 15 0,0 0-18 0,0 0 2 16,-4 10 4-16,0 3-10 0,1 3 7 0,0 2-7 16,0 2-6-16,1 1-13 0,1 0 3 0,1 0-2 15,0 1-19-15,0-2 14 0,6-1-38 0,-1-5-30 16,0 3-19-16,1-5-92 0,0-3-16 0,2-9-64 16,-1 8-63-16,1-8-57 0,0 0-82 0,1 0-173 15,-1 0-132-15,-1 0-187 0,1-14-245 0</inkml:trace>
  <inkml:trace contextRef="#ctx0" brushRef="#br0" timeOffset="58666.03">12611 11139 5856 0,'0'-8'90'0,"0"8"51"16,0 0 59-16,0 0 40 0,0 0-42 0,0 0-11 15,0 0-7-15,0 0-15 0,-3 0-23 0,1 13-49 16,1 4-28-16,-2 4-14 0,2 4-23 0,-3 3-11 15,0 4-6-15,1 1-13 0,-1 2-9 0,0-2 26 16,1 2-7-16,0-2-27 0,1-1-21 0,1-2-49 16,1-2-26-16,0-1-37 0,0-5-41 15,0-1-76-15,3-6-119 0,1-2-127 0,1-2-102 0,-2-2-175 16,1-9-185-16,1 0-213 0</inkml:trace>
  <inkml:trace contextRef="#ctx0" brushRef="#br0" timeOffset="59134.56">12869 11344 5724 0,'0'-9'40'0,"0"0"47"16,-7 0 94-16,7 9 28 0,-10-11 27 0,3 11-36 16,1-8-54-16,-1 8-36 0,1 0-33 0,-2 0-4 15,1 0-17-15,-2 0 21 0,-2 0-11 0,1 0 6 16,-2 12-16-16,0 0-11 0,0 1-24 15,2-1-4-15,-2 3-14 0,5 2 2 0,-1 0 7 16,2 0-16-16,2 1 16 0,4-1-15 0,0 0-10 16,4 1 16-16,4-3 6 0,1 1-6 0,1-1 3 15,3-2-2-15,2-3 0 0,2-1 0 0,2-1 2 16,3-8-12-16,-1 6-14 0,3-6 5 0,-2 0-11 16,3 0 9-16,-1 0-2 0,0 0-12 0,-1-12 12 15,-2 1 9-15,-1 1-3 0,0-2 4 0,-4 0 18 16,0-1-27-16,-4 0 26 0,-2-1-8 0,-1-1-4 15,-3-1 23-15,-4-2-35 0,-2-1 33 0,0-1-14 16,0 2-6-16,-6-2 19 0,-2 3-13 16,0 1 22-16,-2 3-11 0,-1 4 28 0,1 9-5 15,-1-8 6-15,-3 8 0 0,0 0-19 0,-3 0 5 16,2 0-8-16,-1 14 0 0,0 0-6 0,-1-1 24 16,1 4-29-16,1 1 3 0,3 3 7 0,0 0-22 15,2 3 3-15,2-1-3 0,2 0 4 0,6 0 3 16,0 0-5-16,0-2-13 0,8-2-17 0,1-2-39 15,-1-1-26-15,3-4-38 0,2-2-25 0,1-2-76 16,1-8-27-16,2 0-50 0,0 0-136 0,4 0-35 16,0 0-191-16,0 0-73 0,1 0-162 0,-1-9-229 15</inkml:trace>
  <inkml:trace contextRef="#ctx0" brushRef="#br0" timeOffset="59566.5">13251 11305 5236 0,'-5'-7'65'0,"1"7"79"16,1 0 45-16,1 0 90 0,-1 0-30 0,-1 0-56 16,2 0-24-16,2 0-36 0,0 0-10 0,0 0 3 15,-1 13-13-15,-1 2-22 0,2 2-10 0,-2 1-29 16,2 2-22-16,0 2-18 0,-1-2-18 16,-2 1 23-16,3-2 0 0,-1-2-13 0,1 0 12 0,0-3-29 15,0-2 7-15,0-2 13 0,0-3-11 0,0-7 5 16,0 0-30-16,0 0-18 0,0 0-8 15,0 0 12-15,0 0 35 0,5 0 17 0,-3 0-6 16,1-9-19-16,2-1-17 0,-2-2-4 0,1-3-6 16,1-1 21-16,2-2 20 0,-1-3-12 0,2 1 39 15,0-2-20-15,1-2 1 0,0-2-4 0,0 2-4 16,3 1-2-16,-2-1-20 0,0 3 47 0,2 2-34 16,-2 2 32-16,0 5 15 0,0 2-22 0,-3 0 57 15,1 10-18-15,-2 0 19 0,-1 0-8 0,1 0-19 16,-1 0 36-16,-1 0-19 0,0 10 6 0,-1 3-15 15,1 2-28-15,0 2 33 0,0 3 5 0,-1 4 16 16,0 5-2-16,-1 2-31 0,-2 2-27 16,0 1 3-16,0 0-16 0,0-1-9 0,0 1 10 0,-4-4-24 15,1-2 9-15,1-3-11 0,-1-3-55 16,1-2-20-16,-1-5-64 0,0-1-105 0,0-3-55 16,-1-11-183-16,0 10-156 0,1-10-274 0,-3 0-540 15,0 0 56-15</inkml:trace>
  <inkml:trace contextRef="#ctx0" brushRef="#br0" timeOffset="61881.63">8314 12772 5547 0,'-3'0'115'0,"3"0"60"15,0 0 68-15,0 0 38 0,0 0-84 0,0 12-6 0,0 5-79 16,0 3-8-16,0 5 1 0,0 5-32 16,0 7 24-16,0 6-11 0,0 3-22 0,0 3-26 15,0 1 2-15,0 3-32 0,0 0-14 0,0-4 0 16,0 1-11-16,0-4 6 0,3-3-33 0,0-4-29 15,0-2-35-15,0-7-65 0,-1-2-35 0,-1-7-88 16,0-5-137-16,-1-4-147 0,0-5-244 0,-5-7-208 16,-1 0-256-16</inkml:trace>
  <inkml:trace contextRef="#ctx0" brushRef="#br0" timeOffset="62148">8304 12697 6229 0,'13'-14'50'16,"1"3"36"-16,3 3 18 0,0 8 46 0,0-8-21 15,1 8-51-15,0 0 29 0,1 0-54 0,1 12-3 16,-6 4 38-16,1 4-45 0,-4 4 36 0,-3 3-15 16,-3 5-9-16,-5 3 7 0,0 2-10 0,-6 2-28 15,-2-1 7-15,-6-1 4 0,0-1-15 16,-4-2 14-16,-1-2 1 0,-1-6-34 0,0 0 14 0,0-3-15 15,1-6-15-15,1-2 14 0,1-4 0 16,3-3-26-16,2-8-49 0,1 0-33 0,2 0-74 16,2 0-44-16,2 0-67 0,3-10-93 0,2-2-145 15,0-2-209-15,0-1-112 0,4-1-476 0,3 0 97 16</inkml:trace>
  <inkml:trace contextRef="#ctx0" brushRef="#br0" timeOffset="62515.58">8619 12753 5890 0,'4'0'99'0,"1"0"68"15,-5 0 27-15,0 0 34 0,0 0-75 0,0 11-65 0,0 1-2 16,6 1-41-16,-1 4 6 0,-5 2 14 16,0 3-38-16,0 1 16 0,0 0-31 0,0 0-16 15,0 0 31-15,-5 1-19 0,0-7 16 0,0 0-6 16,0-5-8-16,1-1 23 0,-1-5-19 0,0-6-7 15,3 0 14-15,-2 0-26 0,0 0-18 0,1 0 29 16,-1 0-34-16,1-12 12 0,0-1 28 0,2-2 2 16,-2 0 0-16,3-5-6 0,0-1-11 0,0-1 3 15,5-3-5-15,1-1 0 0,1-1-1 0,1 0-16 16,3 0 9-16,-3 2 7 0,3 3 19 0,1 0-14 16,-2 3-2-16,2 3 11 0,-1 2-33 15,1 3 17-15,0 3-41 0,0 0-49 0,-2 8-7 16,1 0-77-16,0 0 24 0,-1 0-54 0,-3 0-67 15,0 0-62-15,-1 0-62 0,-1 10-42 0,2 0-102 16,-4 3 29-16,-1-1-97 0,1 3-28 0,-3 3-4 16,1-1-65-16,-1 1 120 0</inkml:trace>
  <inkml:trace contextRef="#ctx0" brushRef="#br0" timeOffset="62815.27">8783 12922 4187 0,'0'14'40'0,"3"-5"106"0,3-3 80 0,-4-6-1 15,3 0 68-15,0 0-89 0,1 0-15 0,4 0 11 16,-2 0-72-16,3 0 36 0,2-11-87 0,0 0 18 15,2-3-31-15,-1-3-34 0,3 2 35 16,-1-3-26-16,0 1 14 0,-2-1-13 0,2 0 6 16,-4-3 9-16,-1 2 3 0,0-1 1 0,-3 0 3 15,-4 2-15-15,1-2 13 0,-3 2 14 0,-2 3-26 16,0 2 27-16,-4 2-18 0,0 2-10 0,-4 9 23 16,1 0-35-16,-3 0-12 0,1 0-5 0,-2 0 9 15,-3 11 24-15,1 1-14 0,-2 3 15 0,0 5-3 16,0 3-8-16,2 1-13 0,-1 3-1 0,3 2-32 15,2 3-4-15,2-3 21 0,4 1-16 0,3 0 5 16,0-3-8-16,7 0 2 0,2-3 1 0,1-4-2 16,4-2-6-16,1-3-31 0,2-4-24 0,-2-3-36 15,0-8-55-15,2 0-37 0,0 0-24 0,-1 0-60 16,2 0-36-16,-3-12-102 0,3 0-119 16,-6-2-75-16,2-1-138 0,-1 0-45 0,-1-2-203 15,-4-2 90-15</inkml:trace>
  <inkml:trace contextRef="#ctx0" brushRef="#br0" timeOffset="63081.52">9157 12651 5556 0,'0'0'44'15,"0"0"81"-15,0 0 86 0,0 0 66 0,0 0-29 16,0 12-24-16,0 1-70 0,0 4-39 16,0 4 27-16,2-1-72 0,3 5 8 0,-1 3-36 15,1 0-40-15,0 0 22 0,1 0-20 0,1-3 3 16,0-1-2-16,1-4 8 0,-2-1-25 0,2-3 18 15,-2-5 2-15,0-2-2 0,1-9 15 0,0 0-2 16,-1 0-20-16,0 0 5 0,1 0-10 0,1 0 2 16,1-15 1-16,0 1 6 0,-1-4 21 0,2-1-25 15,0-1 10-15,-1-1-22 0,0-3 9 0,0-2-7 16,-1 2-22-16,-1-1-32 0,1 0-47 0,0 2-42 16,-1-1-13-16,-1 4-54 0,1 1-15 0,-2 2-71 15,0 3-109-15,0 1-49 0,-1 5-203 0,-1 1-68 16,-3 7-140-16,2-7-199 0</inkml:trace>
  <inkml:trace contextRef="#ctx0" brushRef="#br0" timeOffset="63264.46">9519 12647 6253 0,'0'12'85'0,"0"1"42"0,0 2 53 15,0 5-7-15,0 2-63 0,-7 4-19 0,7 1-70 16,-5 4 6-16,5-1-28 0,0-1-33 0,-5-1 28 15,5-3-9-15,0-1-33 0,0-2-57 0,0-6-35 16,0-3-154-16,6-4-17 0,-2-9-87 0,-1 0-148 16,-3 0-47-16,0 0-169 0,0 0-228 0,0 0-81 15</inkml:trace>
  <inkml:trace contextRef="#ctx0" brushRef="#br0" timeOffset="63417.08">9479 12521 6285 0,'-6'-12'36'0,"6"4"9"0,-6 8 14 16,2 0-17-16,4 0-20 0,0 0-42 0,0 0 31 16,0 0 6-16,0 0-25 0,0 0-33 0,10 0-85 15,-2 10-65-15,1 0-121 0,2-1-103 0,-2 3-183 16,3 0-55-16,-2 0-208 0,-1 2-233 16</inkml:trace>
  <inkml:trace contextRef="#ctx0" brushRef="#br0" timeOffset="64331.46">9805 12656 5661 0,'-5'-8'98'0,"2"-1"66"0,-3 9 41 16,0-8 68-16,-2 8-61 0,2-8-53 0,-1 8-10 15,-1 0-29-15,-2 0-10 0,1 0 16 0,0 0-2 16,-2 11-37-16,0 2-3 0,-1 0-27 15,-1 3-43-15,-1 2 0 0,3 2 5 0,0 4-1 16,0 1 1-16,3 3-7 0,2 2-42 0,3-1 30 16,3 0-5-16,0-3-8 0,4 1 18 0,2-3-31 15,1-3 25-15,4-4 10 0,-1-2-4 0,1-3-5 16,2-4-6-16,-2-8-13 0,2 0-14 0,1 0-8 16,-3 0-24-16,1 0 17 0,-1-11 5 0,1-1 15 15,-1-1 8-15,0-2 15 0,1-2-12 0,-5-1 16 16,0-2-1-16,1 1-21 0,-2-2 30 0,-2-3-23 15,-2 0 11-15,1-1 7 0,-1-1-23 0,-1 2 5 16,1 0 0-16,1 2 18 0,-1 0 0 0,1 2 17 16,-1 3-7-16,3 1-25 0,0 4 26 0,-3 2-15 15,0 2 9-15,2 8-15 0,-1-7 5 0,0 7 2 16,0 0-25-16,0 0 38 0,1 0-7 16,-1 0-4-16,0 0 5 0,1 14 1 0,-2 0-27 15,2 2 20-15,-1 4 45 0,-1 4-36 0,0 0-1 16,0 5-4-16,0 0-44 0,1 2 44 0,0-2 10 15,-2-2 4-15,2 0-20 0,0-5-3 0,1-2 23 16,-1-4-47-16,1-4 51 0,0-2-20 0,-1-10-16 16,2 0 32-16,-1 0-31 0,0 0-20 0,0 0 22 15,0 0-13-15,2-15 2 0,0 3 2 0,0-4-17 16,0 2 4-16,0-2-16 0,1-1 24 0,1-2-15 16,-2-3 6-16,1 1 48 0,0-3-6 0,1 1-8 15,-1-1 17-15,0 0-30 0,2 0 12 16,0 3 17-16,-1 3-30 0,-2 3 3 0,1 2 8 15,0 4-9-15,-3 9 30 0,0 0 19 0,-2 0 0 16,0 0-6-16,0 0 18 0,0 0-14 0,1 13-39 16,-2 2 44-16,2 2-31 0,-1 2-4 0,0 1 31 15,2 3-51-15,-2-2 11 0,2 2-1 0,-1-3-1 16,1 2 14-16,0-4-8 0,-1-1 9 0,1-3-25 16,1-2 21-16,-2-2-5 0,-1-10 14 0,2 10 5 15,-2-10-25-15,-1 0 13 0,3 0-37 16,-3 0 18-16,0 0 3 0,0 0-1 0,0-14 5 15,1 1-21-15,-1 1 8 0,1-2-23 0,1-3 15 16,1 0 10-16,1-2-13 0,-1-1 25 0,2-3 3 16,1 0-23-16,2-1 18 0,-1-1-6 0,3 4-4 15,1 0 33-15,-1 3-17 0,2 2-4 0,-1 6 3 16,-3 3 8-16,1 7 3 0,-2 0 8 0,0 0-7 16,-1 0 13-16,-1 0 16 0,0 0-20 0,-1 12 23 15,0 2-31-15,0 3 20 0,-1 3 16 0,-1 4-47 16,-3 0 24-16,3 2-30 0,-3 1 11 0,2-2 19 15,-2 1 1-15,0-1 16 0,0-1 0 0,-4-1-4 16,-1 0-9-16,-2-3-15 0,-1-1-8 0,-3-2 14 16,0-1-6-16,0-3-6 0,-2-3 0 15,2-2-7-15,-1-3 3 0,1-5 2 0,2 0-23 16,2 0-30-16,-3 0-31 0,3 0-20 0,2 0-30 16,0 0-38-16,3-13-43 0,-3 0-58 0,5-2-54 15,-1-2-34-15,1-1-151 0,0-2-186 0,3-2-149 16,-3 1-345-16,10-5 67 0</inkml:trace>
  <inkml:trace contextRef="#ctx0" brushRef="#br0" timeOffset="64565.35">10520 12293 5331 0,'6'-9'91'0,"1"9"60"15,-2-8 90-15,0 8 75 0,-2 0-45 0,1 0-13 16,-2 0-62-16,0 15-57 0,-1 2-14 0,2 2-29 15,-3 7 7-15,0 4-27 0,0 3-15 0,-6 6-36 16,0 3-21-16,0 2 1 0,2 3-18 0,-2-1 27 16,2 3-7-16,2-3-21 0,-2 0-20 0,1-3-61 15,3-3-48-15,0-5-41 0,0-3-58 0,0-3-11 16,0-3-40-16,0-6-50 0,0-6-49 0,0-2-114 16,0-5-85-16,4-7-30 0,0 0-25 0,0 0-13 15,2 0-113-15,-1-11 67 0</inkml:trace>
  <inkml:trace contextRef="#ctx0" brushRef="#br0" timeOffset="64998.46">10638 12743 5294 0,'0'-9'72'0,"0"9"76"15,0 0 34-15,0 0 95 0,0 0-52 0,0 0-69 16,-3 14-3-16,3 0-98 0,0 3-9 0,0 1 0 16,0 1-29-16,0 2 3 0,6-3-39 0,2 0-2 15,-3-2 12-15,1-2-17 0,1-2 27 0,1-4 16 16,-1-8-3-16,1 0 10 0,1 0-10 0,-1 0-23 15,1 0-23-15,1 0 8 0,1 0 55 0,0-10-14 16,3-2-19-16,-2-1 12 0,1-2-57 0,0-1-15 16,0-3 22-16,-1-1-11 0,-1-2 19 0,-2-2 57 15,0-1-6-15,-2-1 22 0,0 0-19 16,-3 0-12-16,0 2 20 0,-1 1 24 0,-1 5 26 16,-1 5 29-16,-1 1 5 0,0 5-60 0,0 7 20 15,0 0-16-15,-4 0-6 0,0 12 15 0,0 3-19 16,-2 5-42-16,1 6 20 0,0 6-6 0,-2 5-2 15,3 2 19-15,0 5-2 0,1 4-7 0,0 0 11 16,1 4-6-16,-2-1-12 0,2 0 19 0,2 1-18 16,-4-1 10-16,0-1-16 0,2-3 9 0,0-2 10 15,-2-3 9-15,1-1 13 0,-1-2-5 16,-3-6 16-16,-1-1-8 0,-2-2 7 0,1-2-13 0,-6-5-27 16,0-3-5-16,-3-3-17 0,-1-5-5 15,-2-1 0-15,-1-11 0 0,-3 0 0 0,0 0 0 16,0 0 0-16,-3 0 0 0,2-11 0 0,-4-1 0 15,2-3-26-15,1-2-24 0,-2-4-66 0,2-1-72 16,1 0-81-16,-1-4-137 0,4-3-201 0,-1 0-373 16,-1-1-617-16</inkml:trace>
  <inkml:trace contextRef="#ctx0" brushRef="#br1" timeOffset="100196.4">5669 5021 5577 0,'4'-11'62'0,"-1"-2"53"15,3-3 50-15,2 0 50 0,1 0-37 0,0-5-34 16,1-1-10-16,3-3-34 0,-1-1-7 0,1-4-15 16,-2 1-28-16,-2-4 9 0,-1 2-6 0,-2-2 45 15,-3 2 0-15,-3 0-26 0,0 3-13 16,-3 3-43-16,-5 1 1 0,1 5 8 0,-4 1 6 16,-3 4-7-16,1 2-9 0,-4 4-14 0,1 2-2 15,-4 6 5-15,1 0-12 0,-4 5-2 0,-1 4 1 16,-3 5 17-16,-2 6-3 0,-1 5 9 0,-2 5-14 15,-2 6-12-15,0 7 20 0,3 3 4 0,-1 6-10 16,2 2 5-16,6 3-18 0,1 2 1 0,3 1 12 16,4 2-4-16,3 0-4 0,3 0 4 0,3 4 21 15,3 1-4-15,2 3 10 0,2 1 1 0,0 4-17 16,5-3-16-16,1 1 16 0,2 0-11 16,1-1-3-16,1 1 41 0,3 0-24 0,3 1 6 0,-1 4 13 15,3-2-37-15,0 3 1 0,-2 2 5 16,1 0-13-16,-5 0 9 0,0-3 26 0,-5-3-21 15,-3-2 17-15,-4 0-6 0,0-1-16 0,-6 0 16 16,-4-1-24-16,-2 1 8 0,-2-1 6 0,-1 1-2 16,-2 0-6-16,-4-1 3 0,0 0-2 0,-3-4 3 15,1 1 13-15,-4-3 2 0,1 1 24 0,-3-3 4 16,-2-2-1-16,1-1-5 0,0-3-28 0,-3-3-4 16,2-4 5-16,0-3 1 0,1-3 20 0,-3-3-14 15,4-3 4-15,-3-4 4 0,2-3-25 0,1-2 13 16,-1-5-4-16,1-2 1 0,3-5-5 15,-2-5-3-15,1 0 6 0,3-5-10 0,2 0 5 16,3-7 2-16,0 0-18 0,4 0 2 0,1 0 3 16,2 0 2-16,4 0 9 0,1 0-10 0,4 0 11 15,-2 0-23-15,5 0 14 0,0-7 8 0,5 2-2 16,0-1 14-16,2-1-13 0,3 2 7 0,3-2-9 16,0 0 3-16,3 0 2 0,2 0-15 0,2 0 7 15,0 3 10-15,0-2-5 0,0 6 1 0,2-7 2 16,-2 7-10-16,3 0 7 0,-4 0 12 0,2 0-6 15,-2 0 6-15,2 0-8 0,-4 0 0 0,2 0 12 16,-2 0-4-16,0 7-2 0,-2-7-2 0,1 8-11 16,-4-1 11-16,0-2 4 0,-1 2 12 0,1 1-2 15,-5-2-11-15,1 1 11 0,-1 2-13 16,-2 0 11-16,-3 3-15 0,2 3-8 0,-3-2 9 16,-1 2 0-16,0 1 5 0,0 3 0 0,-7-1-11 15,2 5-1-15,-1-2 6 0,-2 4 7 0,0-1 0 16,0 5-13-16,-2 2 6 0,1 3-7 0,0 3 2 15,-1 6 4-15,-2 3-9 0,1 3 7 0,0 4-2 16,-2 3 0-16,2 4 5 0,0 2-5 0,-3 2 1 16,3 6-1-16,0 2 0 0,-1 4 0 0,-1 3 0 15,1 4 0-15,1 5 0 0,-4 2 0 0,3 4 0 16,0 1 0-16,-1 4 0 0,2 1 0 0,1-1 0 16,-1 0 0-16,4-2 0 0,2-2-9 0,1-2 9 15,2-5 0-15,2-1 0 0,0-3 9 16,0 1-9-16,0-3 0 0,5 3 0 0,1-2 0 15,1 1 0-15,1-1 0 0,4-2 0 0,0-1 0 16,3-1 0-16,0-1 0 0,4-3 0 0,3-1 0 16,0-1 0-16,5-2 0 0,2-4 0 0,4-1 0 15,1-4-6-15,6-4 6 0,1-5-3 0,4-2 3 16,4-6 5-16,3-4-5 0,3-2-1 0,2-6-1 16,3-3 2-16,1-3-2 0,-2-3 6 0,4-5-2 15,-2-2-2-15,-3-5 3 0,2-4-3 16,-4-8-2-16,-1 0 2 0,-1 0 0 0,-1 0 0 15,-2-8 2-15,-1-4-2 0,1-1-1 0,-3-3-1 16,0-3 2-16,-5-1-1 0,2-1 0 0,-3-1 3 0,-3 0-2 16,-2 0 1-16,-3-1-21 0,-2 2-5 15,-5-1-11-15,-2-2-30 0,-2 1 0 0,-4-2-42 16,-2 1-3-16,-2-1-13 0,-4-1-4 0,-3 0-27 16,-1-1-78-16,-3 2-40 0,-4-1-113 0,0-1-131 15,0 1-233-15,-4 0-331 0,-5 3-325 0</inkml:trace>
  <inkml:trace contextRef="#ctx0" brushRef="#br1" timeOffset="101212.71">1851 8185 5901 0,'0'-25'50'0,"0"4"60"0,0 1 37 0,0 3 29 15,0 2-4-15,0 3-35 0,0 2-6 16,0 3-10-16,0 7-16 0,4 0-31 0,-4 0-20 16,0 0 16-16,0 10-43 0,0 4 29 0,0 4-17 15,-4 6-46-15,0 5 15 0,-1 4-23 0,-3 3 8 16,1 6 10-16,-3 0-21 0,0 2-7 0,-3 1-40 16,2-1-46-16,0-1-26 0,-1-5-67 0,1-1-36 15,0-4-11-15,0-3-75 0,1-4-77 0,0-6-94 16,-1-1-249-16,-1-6-240 0,2-4-187 0</inkml:trace>
  <inkml:trace contextRef="#ctx0" brushRef="#br1" timeOffset="101497.52">1569 7887 5671 0,'4'-42'47'15,"1"4"48"-15,1 3 44 0,5 5 41 0,0 2-56 16,1 3-5-16,5 1-32 0,1 4-73 0,5 0 28 15,4 6-34-15,0 0 18 0,-2 5 27 0,3 3 4 16,0 6-1-16,-3 0-30 0,2 10 7 0,-1 4-8 16,-5 5-5-16,0 7 16 0,-1 4-8 0,-1 7-30 15,-4 6 11-15,-1 3-7 0,-3 7-14 16,-1 3 33-16,-3 3-18 0,-1 3 0 0,-6 0-3 0,0 1 3 16,0 0 6-16,-5-2-34 0,-1-1 48 15,-1-2-14-15,-3-1-26 0,-1-3 23 0,-1-2-57 16,0-1-19-16,-5-5-39 0,1-4-10 0,-1-2-17 15,1-4-58-15,-1-2-55 0,-1-6-76 0,-1-5-106 16,-4-4-131-16,1-6-69 0,-3-5-83 0,-1-8-130 16,-2 0-55-16</inkml:trace>
  <inkml:trace contextRef="#ctx0" brushRef="#br1" timeOffset="101679.5">1334 8552 5629 0,'-15'-26'28'15,"6"-1"75"-15,3 6 67 0,2 1 37 0,4 2-24 16,0 2-40-16,6-1-16 0,3 5-1 0,4-2 6 15,3-2-9-15,3 2-33 0,5 1-23 16,4-2-8-16,4 0-35 0,0 1 0 0,5 2-30 16,2 0 10-16,2 2-7 0,0 0 4 0,1 5 10 15,-1-2-76-15,-4 7-28 0,-1 0-118 0,-5 0-79 16,-2 0-88-16,-3 0-163 0,-4 0-149 0,-5 9-168 16,-4-2-302-16,-2 1 3 0</inkml:trace>
  <inkml:trace contextRef="#ctx0" brushRef="#br1" timeOffset="102097.39">2409 8301 5707 0,'6'-11'73'0,"-2"2"62"0,-2-4 35 15,-2 1 27-15,0 1-21 0,0-2-64 0,-5 0-19 16,0 4-11-16,-3-2-37 0,1 1 11 0,0 3-29 16,-3 7-5-16,-1-9-23 0,0 9-2 0,-2 0 12 15,-1 0-31-15,-3 0 27 0,3 0-2 16,-3 13-16-16,1-2 22 0,1 2-12 0,1-2-22 0,1 3 28 16,2-2 1-16,3 3-26 0,5 2 29 15,3-1-13-15,0 2 0 0,3 0 40 0,5 0-47 16,1 1 13-16,3 1 0 0,2-1-18 0,1 1 37 15,0 1-11-15,1-1-19 0,-4-2-2 0,1 0 9 16,-2 1 15-16,-2-2-3 0,-3-2 10 0,-1-1-8 16,-5-1-13-16,0-2 21 0,-5-1-1 0,-1 0-5 15,-4-3 20-15,-2-7-8 0,-1 5 46 0,-3-5-20 16,0 0-21-16,-1 0 29 0,-1 0-66 0,1 0 22 16,-1-10-1-16,-1 1-38 0,3-3-14 0,1 3-24 15,2-2-66-15,0-1-44 0,5 2-33 16,1 0-91-16,1-1-65 0,6 1-158 0,0 0-153 0,0 0-99 15,8 0-234-15,1 1-61 0</inkml:trace>
  <inkml:trace contextRef="#ctx0" brushRef="#br1" timeOffset="102446.19">2679 8238 6089 0,'0'-10'82'0,"0"0"34"0,0-1 69 0,-8 3 53 15,-1-1-86-15,-2 1 6 0,0 3-58 0,0-1-37 16,-1 6 13-16,1 0-50 0,-1 0 11 0,1 0-18 16,-1 0-22-16,0 0 4 0,2 0-11 15,0 8 8-15,0 2 9 0,3 1-14 0,1 0-9 16,1 0-5-16,4 2 5 0,1 0 11 0,5 3 15 16,0 0-4-16,2 0-5 0,3 3 8 0,2-1-12 15,0 1-1-15,2 2-11 0,-1 1-5 0,1-3-10 16,-2 0 3-16,2 1 17 0,-5-2 13 0,-1-1 1 15,-3-3 21-15,-2 1-22 0,-3-1 14 0,0-5-10 16,-5 0-7-16,-2-1 17 0,-2-4-10 0,-4-4 5 16,1 0-27-16,-2 0 8 0,-1 0 0 0,-3 0-11 15,2 0-8-15,-2-11-45 0,2 1-44 16,-1-2-40-16,4 1-52 0,-1 0-53 0,5 0-90 16,1-2-145-16,1 3-167 0,6-1-137 0,1 1-315 15,0 0-25-15</inkml:trace>
  <inkml:trace contextRef="#ctx0" brushRef="#br1" timeOffset="102779.47">2805 8405 4491 0,'8'0'44'0,"2"-6"40"0,0-3 48 15,2 2 51-15,-2-2-53 0,1-1 30 0,1-2-78 16,0 2 18-16,1-1 60 0,-3-2-28 0,2-2 68 15,-1 1-29-15,-4-1-27 0,1 2 24 0,-2-3-22 16,-4 3 2-16,2-2 23 0,-4 4-28 0,0 0-2 16,-5 3-39-16,-1 3-32 0,0 5-37 15,-4 0-5-15,-1 0-1 0,-1 0-16 0,-4 7 14 16,0 3 15-16,-2 2-9 0,0 3 9 0,-1 2 6 16,-2 2-30-16,3 2 9 0,-1 4 6 0,5-1-18 15,2 2-7-15,1 1-1 0,3-1-4 0,4-1-5 16,4-1 15-16,0-2 0 0,4 0-15 0,3-2 5 15,1-4-9-15,3-1-10 0,1-3 13 0,3-4-8 16,2-1-39-16,-3-7-34 0,5 0-58 16,-3 0-47-16,3 0-68 0,-1-8-72 0,0-5-117 0,2 0-156 15,-2-2-121-15,-2-1-193 0,-1-2-267 16,0-1 65-16</inkml:trace>
  <inkml:trace contextRef="#ctx0" brushRef="#br1" timeOffset="102946.4">3042 8211 5958 0,'0'0'47'16,"0"0"19"-16,4 0 63 0,4-8-20 0,-2 8-69 16,1-8 7-16,2 8-59 0,3-8 14 0,0 8 13 15,5-10 4-15,0 3-48 0,2 7 43 0,4-12-25 16,2 5-86-16,0-1-45 0,3 1-196 0,0-2-118 16,-3 1-131-16,1-1-16 0,-3 1-26 0,-6-1-42 15,0-1-149-15,-4-1-22 0</inkml:trace>
  <inkml:trace contextRef="#ctx0" brushRef="#br1" timeOffset="103179.46">3287 7721 6246 0,'-10'0'54'0,"4"0"51"0,-1 0 67 0,-3 0 6 16,4 11-17-16,1 1 15 0,-2 2-72 0,0 6 29 15,2 4-11-15,-1 3-37 0,2 7 29 16,0 5-28-16,0 4-11 0,2 5-13 0,-1 3-8 0,0 3-17 15,1 1-11-15,-2 2-11 0,0-2-12 16,-1 2-1-16,2-3 11 0,-2-3-17 0,-2-1-17 16,2-3-8-16,-1-2-25 0,0-5-17 0,0 0-42 15,0-4-23-15,0-4-80 0,-1-5-97 0,3-1-69 16,-1-6-130-16,0-5-208 0,0-4-198 0,0-11-411 16,3 7-23-16</inkml:trace>
  <inkml:trace contextRef="#ctx0" brushRef="#br1" timeOffset="103663.76">3585 8386 5660 0,'16'-10'82'0,"0"-1"99"0,2 2 20 16,-3-2 41-16,2-1-56 0,-4 1-52 0,4-1-25 15,-6-2-22-15,2 1-21 0,-2 0 1 0,-1-3 22 16,-2 2 15-16,0 0-3 0,-4-1-9 16,-1 3-9-16,-1 0-45 0,-2 2 26 0,0 1-35 15,-5 0-28-15,-2 3 7 0,-1 6-9 0,-3-7-17 16,0 7 21-16,-4 0 12 0,1 0-44 0,-7 0 25 15,3 0-4-15,-2 12 1 0,0 0 7 0,1 0-5 16,-1 3 15-16,3-1-10 0,0 3-8 0,5 0 16 16,1 0-38-16,2 2 6 0,4 0 33 0,5 1 0 15,0-2-1-15,5 1-14 0,3 0 14 0,0 0-22 16,5-1 31-16,1 0 0 0,0 2-18 0,0-3 10 16,1 1-23-16,-2-2 24 0,-1 2-7 0,0-3 11 15,-6-1 23-15,-1 1-2 0,-1-4 40 0,-4 2 10 16,-4-3-12-16,-5-2 7 0,-4-1-15 0,1 0-28 15,-6-7 2-15,-2 0-20 0,-2 0-19 16,-2 0 8-16,0 0-7 0,1 0-9 0,-3-7 7 16,5-3-13-16,-1 0-29 0,2 1-30 0,3-3-56 15,3 0-69-15,-2-2-95 0,5 0-122 0,2-2-188 16,0-1-290-16,3 0-469 0,1 0-161 0</inkml:trace>
  <inkml:trace contextRef="#ctx0" brushRef="#br2" timeOffset="110846.46">15976 3805 6595 0,'-12'-12'68'0,"3"-3"44"15,3 0 32-15,2-2 26 0,4-4-66 0,4 1-45 16,7-4-8-16,3-4-26 0,6-1 10 0,7-3 0 16,5 0-28-16,6-5 21 0,4 1 7 0,7-2-2 15,3 2-5-15,3 0-17 0,1 2-17 0,2 5 9 16,-1 3 17-16,-3 4-17 0,0 4-20 0,-6 4-27 16,-3 6-72-16,-9 2-37 0,-4 6-52 0,-6 0-51 15,-5 7-62-15,-7 0-106 0,-4 5-97 0,-6 2-205 16,-4 4-102-16,0 3-106 0,-10 1-192 0</inkml:trace>
  <inkml:trace contextRef="#ctx0" brushRef="#br2" timeOffset="111079.12">16487 3647 5096 0,'0'-6'73'15,"0"-1"102"-15,3 1 87 0,-3 2 31 0,2 1-42 16,-2 3-52-16,0 0-58 0,0 0 12 0,1 4-4 15,0 3-10-15,-1 2 0 0,0 5-16 0,0 3-15 16,0 4-19-16,-3 6-18 0,0 8-20 0,-1 3-14 16,-1 3-18-16,1 5-7 0,-1-1-13 0,-1 2-2 15,0-1 1-15,1-2-1 0,1-1-27 16,0-5-32-16,2-1-49 0,2-3-68 0,-1-5-47 16,1-4-51-16,0-4-112 0,0-4-129 0,3-5-212 15,1-2-217-15,-4-5-323 0,4-5 62 0</inkml:trace>
  <inkml:trace contextRef="#ctx0" brushRef="#br2" timeOffset="111712.26">16624 3992 6182 0,'-7'7'56'0,"3"4"56"0,0 0 22 0,0 5 5 15,0 1-49-15,0 0-57 0,0 5-9 0,1-1-9 16,-2 3-4-16,4-2-10 0,-1-2-5 0,0-3 6 15,1-3-6-15,0-1 11 0,0-5-20 0,1-2-3 16,0-3-1-16,0-3 3 0,0 0 12 0,0-7-12 16,0-2 21-16,0-3-24 0,3-2-5 0,-1-5 0 15,0-3-12-15,1-4 17 0,0-1-26 0,-1-5-11 16,1-2 10-16,1 0-18 0,0 1 51 0,2 2 2 16,1-4-18-16,3 9 53 0,-1-3-23 0,2 8 2 15,1 1 1-15,0 3-30 0,1 4 15 0,-1 1 16 16,2 6-5-16,0-1 13 0,-1 4-22 15,2-1-9-15,0 4 20 0,0 0-7 0,-1 0-37 16,3 0 19-16,-2 0-41 0,0 5-40 0,0-1 63 16,-1-2-43-16,-1 2 61 0,2-1 15 0,-4-1-10 15,-1 1 21-15,-1-1-22 0,-2-2 3 0,-1 2 12 16,-2-2-9-16,-1 3-5 0,-2-3 38 0,1 2-6 16,-2-2-3-16,0 0-18 0,0 4-9 0,-6 0 18 15,1 0 5-15,0 0 33 0,-2 5-7 0,-2-1-8 16,-2 4 16-16,0 0 35 0,-3 2 7 0,-1 6-17 15,0 1 33-15,-1 1-33 0,0 5-22 0,2-1 18 16,-1 2-36-16,2 0-10 0,1 2 11 0,2-2-49 16,3 1 18-16,2-2-12 0,5-4-5 0,0-1 24 15,0-2-8-15,6-4 3 0,1-4-2 16,2-4 13-16,3-1-21 0,-2-7 3 0,1 0-14 16,3 0-18-16,-2-7-19 0,3-3-3 0,-3-2 18 15,3-2 0-15,-1-5 22 0,1-1 1 0,0-3-12 16,0-1-2-16,-2-1-9 0,1-4 19 0,0 1 3 15,-3-1 27-15,1 3 23 0,-3 2 0 0,-2 1 19 16,0 5 20-16,-3 3 6 0,-1 3-9 0,-3 5 22 16,0 7-47-16,0 0-4 0,-6 0-13 0,-1 12-31 15,1 2 27-15,-1 4-22 0,-1 1 9 16,0 4-13-16,2 0-23 0,1 4 40 0,2-1-16 16,1 0-21-16,0-2-56 0,2-2-89 0,0-1-101 0,6-2-61 15,1-5-62-15,3-2-164 0,1-1-36 16,0-5-108-16,3-6-184 0,1 0-28 0</inkml:trace>
  <inkml:trace contextRef="#ctx0" brushRef="#br2" timeOffset="112030.46">17298 3800 5672 0,'-15'0'59'0,"0"0"92"0,-2 0 40 15,0 10 27-15,-2 5-19 0,-1 1-57 0,1 3-8 16,0 4-36-16,3 3-6 0,0 6-29 15,3-3-35-15,0 2-1 0,5 2-21 0,2-1 0 16,6-2-8-16,0 0 8 0,5-5-8 0,2-1-4 16,5-4 0-16,0-4 9 0,1-3-9 0,4-5-7 15,0-8 16-15,1 0-19 0,0 0 2 0,0-8 2 16,0-5 3-16,1-1 0 0,-2-3 13 0,1-5 0 16,-4-2-4-16,-1-3 15 0,-1-3-19 0,-3-5-5 15,0-3-11-15,-2-4 13 0,-1 1 0 0,-3 0 21 16,2-2 1-16,-2 1-20 0,-1 6 8 0,-2 2 2 15,0 5-8-15,0 5 8 0,-3 4 5 16,-2 6-33-16,0 4-29 0,-2 6-37 0,-1 4-89 16,-1 0-23-16,-1 5-46 0,1 4-115 0,-1 1-82 0,1 4-184 15,0 3-129-15,-1 0-171 0,1 1-174 16</inkml:trace>
  <inkml:trace contextRef="#ctx0" brushRef="#br2" timeOffset="112346.15">17425 4084 4304 0,'19'7'35'16,"-1"-7"75"-16,2 0 45 0,-1 0 27 0,0-7 31 16,-1-3-57-16,1-1-10 0,0 0-29 0,1-4-7 15,-2-1-11-15,2-1-17 0,-3-3 10 16,1 0-39-16,-2-1 34 0,-3-1 4 0,-1-3 39 16,-2 0-38-16,-3 2-14 0,-2 0 5 0,-5 0-2 0,0 4 38 15,0 1-27-15,-9 5-3 0,-2 2-39 16,-3 4-4-16,-1 3-7 0,-4 4-17 0,0 0 11 15,-1 9-6-15,-3 2 21 0,1 3 24 0,-2 3 12 16,1 2-23-16,-1 6 13 0,2 0-13 0,0 5-23 16,4-1 11-16,0 5-25 0,5-2-16 0,2 2 8 15,3-1-18-15,5-1 3 0,3-1 6 0,5-4-7 16,2-1 10-16,4-2-20 0,2-3-5 0,4-3 12 16,0-4-3-16,4-4-13 0,1-2-12 0,3-4-58 15,1-4-50-15,3 0-41 0,1-10-94 0,1-2-73 16,5-2-113-16,-1-5-267 0,2-1-219 15,0-2-442-15</inkml:trace>
  <inkml:trace contextRef="#ctx0" brushRef="#br2" timeOffset="112631.43">18341 3421 6791 0,'-9'-3'36'0,"1"2"65"0,2 1 33 0,0 0 26 16,-1 10-24-16,-1 4-37 0,-1 4-14 0,0 8-22 15,-1 5 26-15,-2 4-14 0,0 6-25 0,-1 8 0 16,-2 2-33-16,0 4-20 0,-1 3 6 0,0 0-19 15,0 0-2-15,-2 2-32 0,1 0-63 0,0-5-50 16,1-1-115-16,1-4-66 0,1-6-118 0,1-4-223 16,2-4-242-16,2-7-493 0,3-5 6 0</inkml:trace>
  <inkml:trace contextRef="#ctx0" brushRef="#br2" timeOffset="112897.87">18613 3705 6713 0,'-8'13'57'0,"1"5"37"0,-3 2 10 0,3 5-4 15,-3 6-37-15,0 3-48 0,2 2-8 16,-1 3-2-16,2 1-19 0,-1-1 18 0,1 0-43 15,1-4-43-15,0-4-26 0,-1-4-45 0,1-2-7 16,1-7-66-16,0-2-77 0,0-5-37 0,-1-4-105 16,0-7-67-16,1 0-59 0,-2-7-65 0,2-4-51 15,-1-2-17-15,1-7-73 0</inkml:trace>
  <inkml:trace contextRef="#ctx0" brushRef="#br2" timeOffset="113112.43">18530 3510 4928 0,'21'-42'117'0,"0"6"100"0,-1 4 59 0,-1 8 35 15,-1 3-77-15,-3 7-68 0,2 3-91 16,-2 2-20-16,3 5-6 0,-3 2-4 0,2 2 42 0,0 0-11 16,2 9-4-16,0 4-4 0,-1 5 9 0,-2 4 7 15,-2 6-24-15,0 5-7 0,-4 6-19 0,-2 5-7 16,-4 5 0-16,-4 5-10 0,0 3-1 16,-4 3-1-16,-2-1 0 0,-1 4-14 0,-2-5 0 15,-2 1-26-15,1-3-31 0,-1-4-26 0,0-8-61 16,1-1-56-16,-2-5-31 0,2-6-76 0,-1-5-141 15,-2-4-53-15,-1-7-289 0,-1-3-312 0,0-4-71 16</inkml:trace>
  <inkml:trace contextRef="#ctx0" brushRef="#br2" timeOffset="113279.32">18389 3982 6220 0,'0'-21'35'0,"4"1"38"0,2 3 29 16,2-1 27-16,2 4 0 0,2 2-13 0,4 2-19 15,2 0-32-15,2 1-18 0,4 4-35 0,2-2-6 16,2 2-15-16,5 0 12 0,0 1-25 0,1 1-54 16,-1 3-74-16,1 0-154 0,0-4-117 0,-2 4-141 15,-1 0-201-15,-3 0-233 0,-3 0-272 0</inkml:trace>
  <inkml:trace contextRef="#ctx0" brushRef="#br2" timeOffset="113630.4">19254 3848 5245 0,'4'-10'79'0,"2"0"61"0,1-4 77 16,0 0 2-16,1-1-46 0,1-2-27 0,-1 2-50 15,-1-2 13-15,0 1-6 0,0 0-28 0,-3 0-7 16,-3 3-17-16,-1 0 15 0,0 1-10 0,-3 3-19 15,-5 0 2-15,1 4-42 0,-2 2-6 0,-4 0 12 16,1 3 3-16,-3 4-1 0,-2 2 23 0,-3 4-15 16,-1-1 14-16,-1 5 9 0,-2 4 18 0,1 4 19 15,-1 1-10-15,0 5-9 0,1 0-7 16,2 5-38-16,3 1 11 0,0 0-11 0,4 0-1 16,2-2 14-16,5 2-25 0,2-4 16 0,5-1-27 15,0-2 11-15,4-4-9 0,2 1 1 0,5-4 7 16,-1-1-5-16,2-2 1 0,3-2-49 0,1-3-42 15,2-3-67-15,-1 0-59 0,3-6-55 0,3-3-96 16,1 0-74-16,0 0-109 0,1-5-143 0,1-2-112 16,0 2-276-16,1-4 35 0</inkml:trace>
  <inkml:trace contextRef="#ctx0" brushRef="#br2" timeOffset="113867.71">19535 3759 5899 0,'-13'-4'72'0,"3"1"45"0,0-1 41 16,1 2 19-16,0 1-50 0,-1 1-30 0,2 0-11 15,-2 7-2-15,0 3 2 0,-2-1 12 0,1 4-9 16,-2 3 4-16,0 2-34 0,1 5 1 0,0-1-19 16,0 4-16-16,1 1 4 0,2 1-37 0,2 0 3 15,1-1-2-15,2-1 0 0,2 1 20 0,2-5-11 16,0 0 1-16,7-1-19 0,0-4-61 0,0-1-50 15,4-3-90-15,-2-3-75 0,4-3-86 16,1-4-117-16,1-3-204 0,1 0-215 0,0 0-407 16</inkml:trace>
  <inkml:trace contextRef="#ctx0" brushRef="#br2" timeOffset="114579.24">19731 3774 5696 0,'-2'-9'112'0,"-1"1"42"0,-1 0 41 0,1 2 30 0,-2 2-76 15,0 1-14-15,-2 1-28 0,-1 2-13 16,-2 0-22-16,0 0-28 0,-1 5 6 0,-5 2 12 16,1 2-7-16,-2 1 6 0,1 3 1 0,-2 4-29 15,3 4-7-15,0 0 4 0,1 5-17 0,2 0-5 16,2 3 3-16,1 0 0 0,3 1-22 0,1 0-3 15,3-1 7-15,2-3-6 0,0 0 24 0,5-1 16 16,3-4-31-16,-1-1-2 0,2-4-10 0,1-3-12 16,3-4-3-16,-2-1-7 0,2-4-34 0,-1-4 19 15,1 0 17-15,1-5-17 0,0-5 23 0,0 1-12 16,0-5-16-16,0-2 19 0,-3-2 24 16,1-2 0-16,0-1 5 0,-4-4-4 0,-1 0-15 15,-1-2-2-15,-2 1 32 0,0-2 11 0,-3 2 3 16,1-2-13-16,-2 5-15 0,2 0 9 0,-2 4-2 15,0 1 14-15,1 4-3 0,0-2 2 0,-1 4-1 16,1 4-23-16,0-1 21 0,0 2-16 0,0 2 8 16,1 0 17-16,1 0-17 0,1 4 1 0,-1 1-11 15,0 0 12-15,1 0 3 0,1 0-7 0,-1 0 8 16,-1 7-13-16,2 0 11 0,0 2 23 0,-1 2 10 16,0 3 20-16,0 2-10 0,1 4 10 0,-3 1-19 15,1 3-8-15,-1 1 8 0,2 1 5 0,-3 1-8 16,1 0-13-16,0-1-18 0,0-2-8 15,1 1 11-15,0-4 2 0,2-1 13 0,0-4-24 16,3 0 2-16,-1-5-16 0,0 0 1 0,1-3 1 16,2-3-4-16,-1-5 7 0,0 0-13 0,2 0 6 15,-1-8-4-15,2 1 2 0,0-4 4 0,0-4-4 16,2-2 12-16,-3 1 13 0,1-6-10 0,-1-1-1 16,-2-3 7-16,-1-3-18 0,2-2 27 0,-4-1-10 15,0 0-7-15,-1 0 25 0,0 4-10 0,-1 1 41 16,0 3 17-16,-2 8 6 0,-2 1 14 0,0 5-22 15,0 3-19-15,0 7-17 0,-5 0-9 0,1 0-5 16,-1 6 4-16,-1 4-6 0,-1 3 15 16,-2 5 0-16,2 5-5 0,1 2-4 0,0 1-37 15,1 3 16-15,0 0 7 0,5 0 9 0,0 0 8 16,0-3-39-16,6-2-48 0,-1 0-48 0,0-6-71 16,2 0-38-16,3-4-49 0,-1-2-79 0,1-3-100 15,1-4-107-15,0-2-139 0,1-3-123 0,0 0-184 16,0-8-16-16</inkml:trace>
  <inkml:trace contextRef="#ctx0" brushRef="#br2" timeOffset="115012.18">20186 3796 5834 0,'-3'0'42'0,"1"0"46"16,0 0 44-16,-2 0 21 0,2 9-26 0,-1 0-43 15,2 5-12-15,-1 1 8 0,0 5-20 0,1 4 28 16,0 1-18-16,1 1-37 0,0 3 20 0,0 0-33 15,0 0-24-15,0-4 3 0,0 0-17 0,0-2 3 16,0-1 16-16,0-7-15 0,0-1-25 0,0-4-25 16,0-2-21-16,0-4-11 0,0-4-1 0,0 0-10 15,0 0 21-15,0 0 4 0,0-5 26 0,0-7 6 16,0 0-17-16,0-4-14 0,0-3-15 0,0-4 36 16,0-2-13-16,0-4 33 0,0-5 15 0,0 0-3 15,0 0-6-15,4 1 22 0,-1 1-23 0,5 0 18 16,0 1 17-16,0 5 25 0,3 2 41 15,0 4-30-15,0 4 22 0,1 3 8 0,0 3 7 16,-2 1 3-16,0 6-2 0,-1 1-16 0,-2 2-18 16,1 0 42-16,-2 0-1 0,0 8-15 0,-1 2 2 15,0 0-20-15,2 3 31 0,-2 3 0 0,0 2 23 16,0 4-11-16,0 2-16 0,-1 3-7 0,-1 3-23 16,2 1-13-16,-4 1-6 0,-1 3-10 0,0-3-13 15,0 0 5-15,-4 0-12 0,-1-4-5 0,0 0-8 16,-1-6-24-16,0-1-53 0,-1-6-69 0,0 0-41 15,0-5-49-15,1-3-46 0,0-3-21 0,0-4-95 16,1 0-145-16,0-4-30 0,1-2-87 16,0-3-59-16,1-5-20 0,-1-3-33 0</inkml:trace>
  <inkml:trace contextRef="#ctx0" brushRef="#br2" timeOffset="115162.42">20241 3829 4718 0,'7'-18'107'0,"0"3"80"0,3 4 75 0,-1 1 28 16,2 6-71-16,5-2-61 0,0 3-61 0,2 0-25 15,4-1-34-15,0 2-3 0,4 1-26 0,3 1 8 16,1-3-18-16,2 1-2 0,0 0-17 0,1-1-103 16,0 0-55-16,2 0-93 0,-2-3-87 0,-2 1-122 15,-2 0-78-15,-5-2-178 0,-2-2-239 16,-1-2 33-16</inkml:trace>
  <inkml:trace contextRef="#ctx0" brushRef="#br2" timeOffset="115395.18">20673 3159 5841 0,'-12'9'45'15,"-1"0"82"-15,1 2 6 0,-1 3 18 0,4 4-18 16,-2 4-50-16,0 3 27 0,1 6 13 0,1 4-2 16,1 4-14-16,1 5-26 0,-1 2-12 0,1 4-12 15,-1 4-8-15,2 3-6 0,1 2-21 0,1 1-15 16,0 3-12-16,-1-1 3 0,2 0 3 0,-4-2-20 15,2-1-44-15,-1-7-55 0,0-2-68 16,-1-4-34-16,-1-6-28 0,1-4-60 0,1-8-77 16,1-4-121-16,2-6-127 0,1-1-84 0,0-5-119 15,2-5-177-15,5-7 133 0</inkml:trace>
  <inkml:trace contextRef="#ctx0" brushRef="#br2" timeOffset="115762.22">20933 3830 4958 0,'12'-16'52'0,"-1"-2"85"0,-1 2 52 0,-2 1 76 16,-1 2-25-16,-4-2-98 0,-1 3-1 16,-2 0-75-16,0 3-31 0,-9 1 40 0,0 3-64 15,-4-2 20-15,-2 4 4 0,-2 3-9 0,-2 0 10 16,-2 0-9-16,-2 6-30 0,0 0-4 0,3 1 10 15,0 3-29-15,0 0 65 0,4 4-53 0,4 0 12 16,4 2 25-16,4 1-47 0,4 2 67 0,0-1-26 16,7 5-18-16,5-1 26 0,0 2-16 0,5 1-10 15,0 1 11-15,1 0-23 0,2 2 5 0,0-2 23 16,-1 2-22-16,-1-4 19 0,0-2 33 16,-4-1 40-16,-1-2 55 0,-3-3 62 0,-5-4-35 15,-5-1-4-15,0-2-12 0,-6 0-65 0,-5-2 22 16,-4-1-43-16,-4-1 1 0,-4-3-13 0,-3 0-17 15,-2-2-12-15,-1 0-20 0,0 0-7 0,0-4-46 16,0-1-21-16,4-2-71 0,-1 0-85 0,2-1-127 16,2-1-201-16,3-2-329 0,-1 1-626 0,1 0-92 15</inkml:trace>
  <inkml:trace contextRef="#ctx0" brushRef="#br2" timeOffset="116729.34">16353 4855 6271 0,'-3'-5'49'16,"1"0"34"-16,-2 5 51 0,1 0 20 0,2 0-6 16,1 7-36-16,0 3-13 0,0 2-5 0,0 3-43 15,0 5 19-15,0 3-29 0,0 4-7 0,0 5 14 16,0 1-14-16,0 2-9 0,0 1-15 0,0 2-7 16,0-1-12-16,0-2 29 0,0 1-21 0,-3-3-19 15,1-2-47-15,-1-4-89 0,1-1-43 0,1-6-54 16,-1-3-28-16,0-3-78 0,-2-4-127 0,0-3-184 15,-3-7-132-15,-2 0-193 0,-3 0-151 0</inkml:trace>
  <inkml:trace contextRef="#ctx0" brushRef="#br2" timeOffset="117045.9">15794 4938 5875 0,'0'-21'58'0,"0"0"19"0,4 5 64 16,5-1-11-16,3 1-50 0,4-3 13 0,3 0-34 15,4 0 0-15,5 0 8 0,4 0 34 0,3 1-24 16,4-2 27-16,4 4-24 0,2 2-56 0,6 1 11 16,1 4-35-16,1 6 20 0,0 3-29 0,-1 0-18 15,-1 0 19-15,-5 9-4 0,-2 2 27 0,-5 5-6 16,-4 2 4-16,-5 1-6 0,-6 3-9 16,-5 2 2-16,-4 4 5 0,-5 1-12 0,-10-1 8 15,0 4-3-15,-5-3-3 0,-5 3 7 0,-7-4-1 16,-2 1 18-16,-6-4-12 0,-4-2 9 0,-3-1 31 15,-2-3-6-15,-2-1 3 0,0-4-20 0,-2-3-31 16,1-1 2-16,1-2 0 0,0-4 5 0,4-1 7 16,5-3-39-16,3 0-31 0,2 0-25 0,4-5-69 15,6 0-37-15,3-1-59 0,9 0-111 0,0 0-108 16,4 0-158-16,4-2-139 0,3 3-250 0,7-2-144 16</inkml:trace>
  <inkml:trace contextRef="#ctx0" brushRef="#br2" timeOffset="117495.9">16791 5083 5958 0,'1'-5'76'0,"0"-1"36"15,-1 0 57-15,0-1 51 0,0 1-50 0,-4 2-5 16,-1 0-48-16,0 1-44 0,0 0-11 0,-3 3-9 15,1 0-13-15,-2 0-1 0,-2 6-9 0,-1 0-5 16,-1 4 9-16,-2 1-11 0,-2 4 1 0,0 0-9 16,0 4-17-16,2 2 0 0,1 2-5 15,4-2-3-15,3 1 18 0,3-2 0 0,4-1 1 16,0 0-10-16,5-4-3 0,3-3-1 0,3-1-3 16,1-2 6-16,0-4-29 0,1-1 22 0,2-4-4 15,-1 0-14-15,0 0 13 0,2-8-5 0,-3-2-5 16,3-1 17-16,-3-1 1 0,1-2-6 0,-2 0 20 15,-2-1-13-15,2-2 3 0,-5 0 4 0,1 2-1 16,-3-2-6-16,0 2 27 0,-2 0-11 0,-1 3 3 16,-2 3 31-16,0 2-19 0,0 2 6 0,0 3-18 15,0 2 1-15,0 0-12 0,-3 4 10 0,-1 4 13 16,2 1-19-16,-1 4 19 0,1 1-22 16,0 3-6-16,1 3 2 0,0-1 19 0,1 2-15 0,0-1-5 15,4-1 4-15,0 1-34 0,2-6-6 16,0 1-52-16,1-1-40 0,0-4-61 0,1-3-59 15,2 0-75-15,1-7-120 0,1 0-127 0,0 0-240 16,-1-7-220-16,2 7-235 0</inkml:trace>
  <inkml:trace contextRef="#ctx0" brushRef="#br2" timeOffset="117980.97">17007 5071 6043 0,'-5'0'40'0,"0"0"48"0,2 0 51 0,-2 9 31 15,1-1-18-15,0 3 4 0,2 1-35 0,0 2-31 0,2 3-24 16,0 1-42-16,0 1 2 0,3 1-20 16,2-2 3-16,0 2-4 0,2-3-26 0,1 0 17 15,0-2-12-15,3-3 12 0,-2-2-15 0,2-1-33 16,1-6-8-16,-1-3-22 0,0 0-26 0,-1 0 19 16,1 0 12-16,2-9-14 0,-2-2 35 0,-1-1 9 15,3-2 20-15,-2-1 10 0,0-3 17 0,-1-3-15 16,-5 0 8-16,2-1 25 0,-2-2-23 0,0 0 55 15,-2 2 21-15,-1 0 0 0,0 4 58 0,-1 3-14 16,1 5-42-16,-2 2 12 0,0 8-37 0,0 0-3 16,-6 7 13-16,1 3-3 0,0 5-8 0,1 6 0 15,0 2-13-15,-1 5-15 0,2 5-2 16,-1 6-10-16,2 4 9 0,1 4-2 0,-2 4-1 16,0 4-2-16,1 0-12 0,0 2-10 0,1 0 13 15,0-1-5-15,-1-4-3 0,-1-4-1 0,0-5 15 16,-2-4-4-16,-2-6 8 0,-1-4 10 0,-1-2-20 15,-3-5 4-15,-1-4-9 0,-3-3 9 0,-2-4 14 16,-3-1 43-16,-2-1 12 0,-2-4-2 0,-4-1 15 16,-2-4-24-16,-2 0-7 0,-1 0 6 0,-3-8-24 15,1-1-16-15,-1 0-5 0,0-3-2 0,1-2-5 16,1-3 1-16,2-1-13 0,2-2-11 16,3-2-10-16,5 0 0 0,2-5-22 0,2 1-33 15,6-2-29-15,2 2-56 0,4-3-3 0,7 5-60 16,0 0-59-16,4 0-114 0,6 2-188 0,1-2-171 15,5 6-222-15,0-1-373 0,5-2 138 0</inkml:trace>
  <inkml:trace contextRef="#ctx0" brushRef="#br2" timeOffset="118445.84">17599 5090 5835 0,'-6'-9'90'0,"-2"0"34"0,0 1 62 0,0 2 31 15,-1 0-66-15,0 3-4 0,0 0-39 0,1 3-24 16,-1 0 6-16,0 0-37 0,0 0-6 0,-3 7-6 16,1 1-16-16,-2 3 24 0,0 2-3 0,0 4-8 15,-3 2-6-15,1 2-14 0,0 2-14 0,0 3 5 16,2 0-9-16,2-1 7 0,3-1-22 0,2-2-1 15,3-2 14-15,3-2-7 0,0-2 17 0,4-4-3 16,2 0-20-16,1-5-12 0,0-2 7 16,2-2 15-16,1-3-15 0,0 0-11 0,1-8-20 15,1-1-33-15,2-2 15 0,0-3 34 0,0-2 17 0,2-2 11 16,-3 1 5-16,0-2 1 0,-2-5-18 16,-1 2 33-16,-1-2 10 0,-3 2-20 0,-1-2 3 15,-1 4-14-15,-1 1 14 0,-1 2 49 0,0 4 39 16,-1 3-16-16,-1 2-8 0,0 3-37 0,0 5-31 15,0 0 6-15,-5 0-7 0,2 5 3 0,1 3 0 16,-2 1 8-16,3 5-1 0,-3 4-10 0,2 1 11 16,0 1-28-16,2 3 7 0,0-1 3 0,0-1-19 15,5 0 10-15,0-3-72 0,2-3-61 16,-1-1-44-16,1-3-80 0,0-3-35 0,0-3-79 16,1-2-131-16,2-3-142 0,-2 0-139 0,1-7-306 0,3-1-11 15</inkml:trace>
  <inkml:trace contextRef="#ctx0" brushRef="#br2" timeOffset="118896.02">17739 4824 5868 0,'-3'-7'40'16,"3"7"42"-16,0-6 37 0,-4 6-8 0,2 0-33 16,2 0-5-16,-2 12-26 0,1 1 27 0,0 3 17 15,1 4-41-15,0 4-10 0,0 3 4 0,0 2-36 16,0 2 4-16,0 3 11 0,0-2-21 0,0-1-5 15,0-2 13-15,2-2-4 0,-2-3-5 0,0-2 15 16,2-3-6-16,-2-3-27 0,0-3 8 16,0-3-28-16,0-3-8 0,0-4 17 0,0-3-26 15,0 0-1-15,0 0 1 0,0 0-12 0,0-8 10 16,0-4 17-16,5 0-6 0,-3-2-9 0,3-1 18 16,0-4-19-16,0 1 9 0,1-3 36 0,2 1-25 15,1 1 30-15,-1 1-1 0,1 2 0 0,2 2 8 16,0 2 1-16,-1 1-2 0,1 4 13 0,-1 3 18 15,1 4 16-15,0 0 1 0,-1 0-1 0,-1 0-12 16,1 10 16-16,-1-1-7 0,-1 3-10 16,0 0 3-16,1 2-38 0,-3 2 42 0,-1-1-7 15,-2 2 31-15,-1 1 27 0,0-1-25 0,-2 0 24 16,0-2-7-16,-5 2-11 0,-2-3 9 0,-1 0-3 16,-2-1-7-16,-2-3-28 0,-2 0-8 0,-1-1-11 15,0-3-3-15,0 0 1 0,-2-2-17 0,2-1-1 16,-1-3-26-16,2 0 24 0,0 0-24 0,2 0-30 15,2-5-13-15,1 0-64 0,1 1-48 0,3 0-22 16,1-1-93-16,2-1-54 0,2-3-92 0,0 1-150 16,4-1-112-16,1-3-138 0,2 2-201 0,5-2 11 15</inkml:trace>
  <inkml:trace contextRef="#ctx0" brushRef="#br2" timeOffset="119081.18">18088 4730 5881 0,'2'0'70'0,"0"0"12"16,-1 0 73-16,-1 9 15 0,0 3-47 0,0 3 35 16,-4 3-34-16,1 7-4 0,-1 2-12 0,1 4-30 15,0 5-30-15,1 1 0 0,0 2-1 0,-2 2-26 16,2 0-12-16,1-3-7 0,-1-1-60 0,2-3-30 16,-2-2-77-16,2-4-91 0,0-2-23 0,0-4-72 15,0-4-76-15,0-4-155 0,0-2-153 0,0-2-162 16,0-3-200-16,0-3 126 0</inkml:trace>
  <inkml:trace contextRef="#ctx0" brushRef="#br2" timeOffset="119645.09">18162 5213 5387 0,'2'-2'38'0,"1"-1"51"16,1-2 24-16,1 3 49 0,0 0-29 0,1-2-52 15,1 0 1-15,3-1-46 0,1 1 5 0,2-2 37 16,1 0-27-16,1-2 1 0,1-1 1 0,1 0-19 15,-3 0 26-15,0-2-20 0,1-2 19 0,-4 1-7 16,-1 0-3-16,-2-1 38 0,-2-2-19 0,-2 2-27 16,-4-1 1-16,0 2-4 0,0-1-17 0,-3 2 20 15,-3 3-22-15,1-1-14 0,-4 6 11 16,0 1-2-16,0 2-7 0,-4 0-3 0,2 5-7 16,-1 4 0-16,-2 1 12 0,1 3 12 0,-1 2 21 15,1 4 14-15,0 0-11 0,3 4-26 0,0 2 0 16,3 1-24-16,1 1 7 0,3 1 3 0,3-1-8 15,0 0 6-15,0-1 18 0,5-2 2 0,2-3-13 16,0 0 0-16,2-6-27 0,2 0 8 0,-1-4-13 16,1-3 34-16,3-4-8 0,-1-4-11 0,2 0 18 15,-1 0-43-15,2-7 9 0,0-3-15 0,0-1 9 16,1-4 7-16,0 1 25 0,0-4 3 16,-1-2-26-16,-1-3 11 0,0-2-18 0,-2-3 4 15,2 0 15-15,-3-2 2 0,2 1 3 0,0-1 9 16,0 1 1-16,0 4-1 0,-2 4-5 0,0 5 3 15,0 3-1-15,-2 4-13 0,-3 4 10 0,-1 5 13 16,-1 0 10-16,-1 0 11 0,1 8-2 0,-1 2-9 16,-1 3-14-16,0-1 9 0,0 5-4 0,0 3 16 15,-1 1-2-15,0 1-17 0,0 2 17 0,-2 0-15 16,0-2 14-16,0 2 5 0,-4-2-14 0,-1-2 25 16,-1 0-11-16,-3-3 11 0,0-2-10 0,-1-2-31 15,-3-3 16-15,1-1-15 0,-2-2 5 16,-1-1 7-16,1-6-16 0,-2 0 4 0,-1 0 0 0,3-6-1 15,-2 2-4-15,3-2-56 0,1-2-37 16,0 2-54-16,2-2-70 0,2-2-52 0,1 0-90 16,3-1-179-16,1-2-217 0,3 0-254 0,0 1-394 15</inkml:trace>
  <inkml:trace contextRef="#ctx0" brushRef="#br2" timeOffset="119945.51">19287 4671 6711 0,'-10'-5'49'0,"-1"0"52"0,1 3 41 0,0 2 3 16,0 0-21-16,-2 9-46 0,-1 6-12 0,-1 2 8 15,0 5-22-15,-2 5 3 0,1 5-18 0,-2 5-2 16,3 2 10-16,1 5 1 0,1 2-6 0,3 1-16 16,2 1-16-16,1 0-4 0,6-2 1 0,0 0-7 15,4-1 1-15,4-5 1 0,2-2-47 0,5-1 9 16,0-4-75-16,4-2-52 0,0-3-38 16,3-5-145-16,1-4-90 0,1-4-214 0,-1-5-277 15,0-2-370-15,2-8-109 0</inkml:trace>
  <inkml:trace contextRef="#ctx0" brushRef="#br2" timeOffset="120397.55">19502 4819 6070 0,'-4'0'112'0,"4"0"21"0,0 0 42 16,0 0 24-16,0 12-79 0,0 4-9 15,0 4-40-15,0 1-12 0,0 4-34 0,0 3-22 16,0 2 4-16,0-1-17 0,0 0-7 0,-3 0 20 16,0-4-3-16,1-1-6 0,0-3 10 0,-1-2-20 15,0-4-18-15,-1-1-41 0,0-5-58 0,-2-1-4 16,1-5-30-16,0-3-5 0,0 0 19 0,0 0-73 16,1-5 32-16,-1-4 46 0,0-1-4 0,2-4 0 15,-1-2 6-15,-1-3-30 0,1-4 77 0,1-2 39 16,0-1 51-16,2-6 73 0,1 1-3 0,0-2 67 15,4-2-6-15,1 1-21 0,2-2-19 0,3 2 48 16,2 0-13-16,0 3-25 0,4 2 49 16,-2 1-79-16,3 4-3 0,-1 5 33 0,2 1-36 15,-2 5 40-15,0 3-17 0,0 3-37 0,0 2 7 16,-2 5-30-16,2 0 23 0,-2 0 27 0,0 0-1 16,-1 8 6-16,0 4-8 0,-2 2 12 0,-3 3-24 15,2 4 30-15,-3 7-26 0,-2 5-27 0,0 4-1 16,-3 4-33-16,0 2 11 0,-1 3 4 0,-1 1 11 15,0 1-17-15,0 2-16 0,-3-4-14 0,0-3-39 16,-1-2-59-16,2-2-56 0,-3-4-59 0,0-4-90 16,-2-3-63-16,0-5-91 0,-4-4-213 0,-3-2-171 15,-1-5-257-15,-2-2 3 0</inkml:trace>
  <inkml:trace contextRef="#ctx0" brushRef="#br2" timeOffset="120581.68">19135 5077 5673 0,'-5'-11'18'0,"1"3"89"0,4-1 33 16,0 2 21-16,6 0-2 0,3 1-92 0,1 1 4 15,3 1-36-15,5-2-5 0,1 2 3 0,3-3-44 16,3 2 33-16,4-2-14 0,1 2 21 0,4 2-17 16,2-2-18-16,4 1-31 0,0 4-80 0,3-5-60 15,1 1-156-15,-2 1-126 0,3 0-178 0,-4 0-137 16,-1-1-167-16,-1-1-180 0</inkml:trace>
  <inkml:trace contextRef="#ctx0" brushRef="#br2" timeOffset="120845.7">19905 4781 4674 0,'-2'-1'62'0,"0"-2"84"16,1 3 126-16,1 0 29 0,0 0-4 0,0 0-10 15,0 0-134-15,0 0-6 0,0 0 11 0,0 0-15 16,0 6 23-16,0 1 8 0,0 2-54 16,3 2-34-16,-1 5-23 0,-2 6-21 0,0 2-29 0,0 3-2 15,0 4 8-15,0 4-15 0,-4 0 20 16,-1 2-25-16,1 0 4 0,0-2-5 0,-1 0 0 16,2-3-19-16,-1-3-64 0,1-1-31 0,-1-5-56 15,0-4-55-15,0-1-23 0,1-4-51 0,0-4-68 16,0-1-74-16,0-4-143 0,0-2-96 0,-1-3-147 15,1 0-253-15,-2-3 173 0</inkml:trace>
  <inkml:trace contextRef="#ctx0" brushRef="#br2" timeOffset="121128.49">19873 4705 4834 0,'10'-17'138'0,"2"0"34"0,3 5 106 0,-3 2 42 15,2 2-79-15,-1 2-35 0,4 2-94 0,0 1-31 16,1-1-45-16,-1 4-2 0,2 0-10 0,-1 0-14 16,-2 0 11-16,0 9 10 0,-2 1-9 0,0 6-4 15,-4-1-2-15,-2 4-9 0,-3 1 5 0,-3 2 14 16,-2 4-23-16,0-3-4 0,-7 2 27 0,-3-1-3 16,-1-2 27-16,-3-2 12 0,-1 0-23 0,-2-4-18 15,-1 0-2-15,1-5-19 0,-2 0 5 0,3-1-3 16,-1-4-24-16,3-2-13 0,0 1-37 0,1-5-39 15,2 0-73-15,1 0-111 0,5 0-117 16,0-5-148-16,2-2-248 0,2 2-280 0,1-3-138 16</inkml:trace>
  <inkml:trace contextRef="#ctx0" brushRef="#br2" timeOffset="121479.07">20388 4564 5996 0,'-5'-2'72'15,"5"-1"27"-15,0 1 82 0,0 2 38 0,0 0-31 16,6 0 17-16,1 4-51 0,0 2-20 0,1 6-41 16,2 1 5-16,1 6-1 0,1 3-9 0,3 4 43 15,0 6-40-15,0 4-10 0,-1 3-14 0,2 4-42 16,-4 5-6-16,0 1-18 0,-5 4 7 16,-7-2 2-16,0 0 3 0,-9 3-5 0,-6-4-2 15,-8 1-7-15,-6-3-17 0,-8-2-23 0,-5-2-64 16,-8 2-62-16,-6-4-142 0,-6-2-200 0,-4-4-393 15,-5-1-706-15,-4-5-109 0</inkml:trace>
  <inkml:trace contextRef="#ctx0" brushRef="#br2" timeOffset="122745.66">16126 7190 6673 0,'-2'0'23'16,"1"0"75"-16,1 0 11 0,4 0 35 0,2 0-3 16,2 0-49-16,1 0 7 0,3 0-70 0,3 0-6 15,4 0-32-15,1 0-22 0,0 0 53 0,3 0-17 16,-1 0-13-16,2 0 19 0,0 0-43 0,-2 0-1 15,-2 0-26-15,1 0-116 0,0 0-51 0,-3 0-87 16,1 0-127-16,-4 0-188 0,-1 0-256 16</inkml:trace>
  <inkml:trace contextRef="#ctx0" brushRef="#br2" timeOffset="123996.85">17441 6928 5756 0,'7'-24'33'16,"0"-2"96"-16,0-6 32 0,-2 1 23 0,1-1-38 16,-2-2-47-16,-1-2-4 0,-3 2-23 15,0 3 25-15,0 2-18 0,-5 3 11 0,-3 3 11 16,-3 2 0-16,-2 6-19 0,-5 3-65 0,-2 4 14 16,-3 8-20-16,-4 0-7 0,-3 0 38 0,1 0-43 15,-3 13-3-15,-2 4 26 0,-2 5-18 0,1 5 31 16,-1 4 7-16,1 7-11 0,0 4 21 0,0 4-5 15,0 7 2-15,4 1 8 0,1 5-26 0,4 2-17 16,1 2-7-16,5-3-16 0,4 1 20 0,4-1 2 16,4-4-9-16,8-5 18 0,0-5-27 0,6 0-2 15,3-8 9-15,4-1-14 0,4-8 20 0,4-3-4 16,2-3-6-16,4-5 13 0,2-4-16 16,3-5-10-16,0-9 4 0,2 0-25 0,0 0 30 15,1 0 15-15,-1 0-31 0,0-12-28 0,-1 1-38 16,-5-1-65-16,2 0-24 0,-3-2-45 0,-1 0-93 15,-3-1-67-15,-3-2-159 0,-3-2-195 0,-1-1-200 16,-3 1-375-16,-3-3 112 0</inkml:trace>
  <inkml:trace contextRef="#ctx0" brushRef="#br2" timeOffset="124312.17">17404 7149 6267 0,'-5'0'27'0,"2"0"89"0,3 0 61 0,-2 0 36 15,-1 0 22-15,1 14-77 0,1 4-32 16,1 0-26-16,0 3-51 0,3 2-11 0,0 1-13 16,2 2-16-16,0 1 4 0,-1 0 5 0,3-3-24 15,-2 1-9-15,0-3 8 0,-1-1 8 0,0-6 7 16,-2-1 9-16,-2-4-3 0,0-10-11 0,0 0 11 16,0 0-15-16,0 0 12 0,0 0-8 0,-4 0-20 15,1 0 32-15,0-14-40 0,0-1 18 0,0-2 6 16,0-3-9-16,1-2 20 0,1-2-21 0,0-2 14 15,1-1-2-15,0-3-3 0,4 0 7 0,1-1-16 16,2 1 0-16,2-1-15 0,1 4 28 0,1 3-17 16,4 2 9-16,-2 4 23 0,2 5-27 0,0 3-1 15,-1 10-1-15,2 0-23 0,0 0-18 16,-2 0-32-16,0 0-51 0,-1 0-53 0,-1 0-35 16,0 0-59-16,-1 10-52 0,-1 2-68 0,1-4-174 15,-4 3-76-15,0-1-226 0</inkml:trace>
  <inkml:trace contextRef="#ctx0" brushRef="#br2" timeOffset="124645.58">17647 7349 5545 0,'4'0'34'0,"0"8"81"16,2-8 39-16,-1 0 14 0,1 0-6 0,1 0-56 16,5 0-39-16,0 0 37 0,3-15-58 15,1 0 11-15,2-1 21 0,1-1-44 0,2 1 13 16,0-1 7-16,-3-1-28 0,1-1-12 0,-1-2 65 15,-4 0-32-15,0-2 2 0,-5-2 18 0,-1 1-53 16,-1 0 33-16,-4 2 23 0,-3 1 1 0,0 3-25 16,-3 4-34-16,-4 2-15 0,-1 2-11 0,-3 3 38 15,-3 7 1-15,-1 0 15 0,-2 0 11 0,-2 0-7 16,-1 12 4-16,0 0 1 0,0 4 2 0,0 2-24 16,1 6 3-16,1 0-13 0,2 3-19 0,0 4 18 15,5 1-18-15,1 3-9 0,2-2 10 0,4 0 4 16,4-1 15-16,0-3-12 0,7 0 1 15,2-5-12-15,1-2-40 0,2-2-12 0,1-5-54 0,3-2-40 16,0-3-56-16,4-10-54 0,1 0-48 16,2 0-151-16,4 0-88 0,1 0-160 0,2 0-188 15,2 0-168-15,-1-16-65 0</inkml:trace>
  <inkml:trace contextRef="#ctx0" brushRef="#br2" timeOffset="125062.05">18294 7027 5811 0,'-8'-18'79'0,"1"3"98"0,0-1 24 0,-1 3 23 16,-2 4-57-16,3 0-81 0,-2 9 17 15,-1 0-4-15,1 0 9 0,-2 0 26 0,0 0-50 16,0 0-12-16,-1 0-11 0,-3 14-27 0,1 1 0 16,-1 3 22-16,1 2-15 0,0 4-11 0,1 2 3 15,2 1-35-15,1 2 8 0,3 3-8 0,1 1 15 16,3 0 3-16,3-2-28 0,0-1 19 0,5-1-24 15,1-1 22-15,3-3 2 0,2-3-17 0,1-3 11 16,1-6-3-16,1-3 17 0,0-10-11 0,4 0 3 16,-1 0-17-16,0 0-3 0,1-13 21 15,-2-2-2-15,1-1-7 0,0-8-3 0,-1 2-11 0,-2-2 19 16,1-5 13-16,-4-3-11 0,-1-1 15 16,-2-3-21-16,-2-5-6 0,-2 1-3 0,-1-6 3 15,-1 3 10-15,-1-3-7 0,-1 5 4 0,0-1 11 16,0 5-4-16,-6 4 12 0,0 4-3 0,-2 5-18 15,-2 5 1-15,0 4-9 0,-1 5 19 0,-3 5-25 16,1 5 3-16,-1 0 6 0,1 0-42 0,0 0-16 16,0 10-46-16,4 2-48 0,-2 3-29 0,3 0-18 15,2 2-51-15,1 3-65 0,3 1-21 0,2 2-73 16,0 0-33-16,0 3-122 0,5 0-80 0,1 0-108 16,1 0-294-16,3-1 180 0</inkml:trace>
  <inkml:trace contextRef="#ctx0" brushRef="#br2" timeOffset="125444.82">18487 7077 7145 0,'1'0'-155'0,"-1"0"49"0,0 0 27 16,0 0 46-16,0 0 187 0,-4 14-51 0,0-1-3 15,0 0-72-15,1 2 2 0,0 0-6 0,-1 3-27 16,3 0 17-16,-1 0-23 0,2-1-17 0,-2 0 25 15,2-2-1-15,0-3-23 0,0-2-26 0,0-10-76 16,0 10-36-16,0-10 10 0,0 0-51 16,0 0-16-16,0 0 11 0,0 0-41 0,4 0-7 15,-2 0-65-15,1-11-18 0,0 0-27 0,0-1 114 16,-1-1 53-16,0-1 56 0,0-1 70 0,0-2 90 16,0-2 79-16,1-1 114 0,0 1 19 0,1-2-2 15,0 3 66-15,3 0-58 0,-2 1 63 0,0 5 5 16,3-1-16-16,-2 3-59 0,2 1-16 0,0 2-62 15,1 7-42-15,1-10 1 0,0 10-44 0,2-5-9 16,1 5-4-16,1 0-41 0,1 0-21 0,0 0-17 16,4 0 26-16,-2 0 7 0,3 0 16 0,2 0-40 15,-2 0-67-15,1 0-2 0,-1 0-88 0,-1-12-22 16,-1 12-51-16,-2-8-97 0,-3 1-80 16,-4-1-133-16,0 1-106 0,-4-1-111 0,0 0-220 0,-3-1 51 15</inkml:trace>
  <inkml:trace contextRef="#ctx0" brushRef="#br2" timeOffset="125661.4">18722 6565 5945 0,'-11'-7'88'0,"3"7"35"0,-1 0 47 16,1 0 56-16,-1 0-71 0,1 8 1 0,1 4-5 16,0 3-33-16,-2 3 3 0,2 5 12 0,-1 3-38 15,2 6 0-15,-2 4-18 0,3 5-24 0,0 3-5 16,1 4-1-16,0 2-9 0,1 3-12 15,1 2-1-15,0 0-24 0,2 0 4 0,0-1-9 16,0-3 3-16,4-3-29 0,-1-2-30 0,0-7-58 16,0-3-80-16,-1-7-72 0,-1-5-95 0,0-6-76 15,1-6-137-15,-2-3-179 0,0-9-200 0,0 0-398 16</inkml:trace>
  <inkml:trace contextRef="#ctx0" brushRef="#br2" timeOffset="125828.16">18505 6601 6389 0,'-2'-6'17'0,"2"6"16"0,0 0 1 0,0 0 0 16,0 0 11-16,0 0-15 0,4 0-33 16,1 9-22-16,0 1-73 0,1 2-50 0,0 0-88 15,2 2-142-15,-1-1-231 0,0 1-224 0,-1 3-375 16,1-2-29-16</inkml:trace>
  <inkml:trace contextRef="#ctx0" brushRef="#br2" timeOffset="126745.77">18953 6928 6146 0,'-7'0'54'0,"3"-9"98"0,0 2 39 15,0 7 16-15,0 0-24 0,-1 0-86 0,1 0-13 16,-1 0-8-16,-1 0-5 0,0 0-1 0,0 9-21 16,-2 3-12-16,0-1-3 0,-1 4-20 0,-2 2 23 15,2 3-1-15,1 2-34 0,0 0 12 0,1 0-14 16,3 1 12-16,2-1-13 0,2 0 16 15,0-2-9-15,6-1-19 0,1-4 10 0,1 1 9 0,-1-5-25 16,1-1 16-16,3-10 13 0,0 0-33 16,0 0 35-16,3 0-33 0,-4 0-10 0,4 0 33 15,-2 0-48-15,1 0 18 0,-1-11 24 0,-2-1-30 16,2-2 10-16,-3-1 32 0,-1-1-8 0,-1-4-2 16,0 0 10-16,-3-2-23 0,1-1 8 0,-1 1 14 15,0 0-3-15,-1 1 11 0,1 1-19 0,1 3-24 16,0 2 35-16,-1 1-17 0,1 5-6 0,1-1 19 15,-1 4-6-15,0 6-6 0,-1 0 13 16,0 0-4-16,-1 0-2 0,2 0 4 0,-3 0 3 16,3 0 9-16,-1 13-11 0,2 1 5 0,-1 1 8 0,0 2-10 15,-1 1-10-15,1 2 6 0,-2 0-4 16,2-1-7-16,-2 1 24 0,-1-1-1 0,0-2-9 16,0-3 5-16,-1 0-17 0,0-3-6 0,0-3 24 15,0-8-25-15,-1 10 30 0,0-10-8 0,0 0-28 16,0 0 43-16,1 0-42 0,0 0 12 0,0 0 7 15,0-11-1-15,0 3 5 0,0-2-10 0,1-1 0 16,0-5 0-16,1 0 12 0,3-2 14 0,-3 0-11 16,4-2-9-16,-1 1-7 0,1 0-11 0,2 0 16 15,0 2-5-15,0 2 10 0,1 1 3 0,-1 3-5 16,0 2 0-16,0 2-27 0,0 2 1 16,0 5-38-16,-2 0-25 0,3 0-4 0,-1 0-12 15,0 0-21-15,3 0-19 0,-2 0-25 0,2 0-52 16,3 0-24-16,-1 0-3 0,4 0-1 0,-1-9-13 15,2 9 40-15,2-6-3 0,0 2 33 0,1 4 35 16,1-6 60-16,-1 0 67 0,1 1 11 0,0 1-4 16,-3-1 1-16,-1-1 57 0,-4 1 78 0,-3-2 94 15,-4 2 97-15,-3 5 1 0,-5-5-42 0,-5 5 17 16,-3-9-65-16,-1 9-47 0,-2 0 36 0,-4 0-62 16,0 0-12-16,-2 0-2 0,0 0-33 0,1 0-5 15,-1 0-26-15,3 0-12 0,1 10-36 0,0-1 7 16,4 3-20-16,3 0 6 0,2 1 5 15,1 1-12-15,3 2 21 0,0 1-3 0,6 1-2 16,0 3 5-16,2 1-9 0,1 2-12 0,3 2 7 16,-2 2-29-16,1-1 18 0,1-1 11 0,-2 1-18 15,0-1 28-15,-3-1-15 0,-3-3 35 0,-4 0 22 16,0-4 27-16,-4 0 30 0,-3-4-31 0,-4 0 17 16,-3-3-39-16,-2-2-22 0,-2-9-2 0,-2 0-27 15,0 0 11-15,-1 0-3 0,0 0-2 0,1-10-25 16,1-2-1-16,1-1-39 0,1 0-48 0,3 1-46 15,2-3-83-15,-2 2-73 0,3 1-204 0,-1-3-194 16,3 2-391-16,-2 0-506 0</inkml:trace>
  <inkml:trace contextRef="#ctx0" brushRef="#br2" timeOffset="127813.22">16239 8637 6573 0,'-13'0'59'15,"1"-12"68"-15,1 2 53 0,0 10 45 0,1-9-36 16,3 9-49-16,2 0-68 0,1 0-27 0,1-7-52 16,3 7 6-16,0 0 13 0,5 0-25 0,2 0 40 15,0 0-19-15,7 0-24 0,2 0 26 16,2 0-31-16,3 0 11 0,3 0-23 0,2 0-73 16,0 0-58-16,1 0-135 0,0 0-120 0,-3 0-218 15,2 0-298-15,-2 0-550 0</inkml:trace>
  <inkml:trace contextRef="#ctx0" brushRef="#br2" timeOffset="129711.29">17201 8459 6121 0,'4'0'83'0,"1"0"25"0,0 0 69 0,0 0 30 15,0 0-51-15,2 0-22 0,0 0-46 0,3 0-40 16,2 0-10-16,0 0-20 0,0 0-22 0,3-10 21 16,0 2-22-16,0-1 20 0,-1 1 6 0,0-3-26 15,-1 1 3-15,-2 0 10 0,-2-2-19 0,-3-1 15 16,-2 2-3-16,-4-2-10 0,0-1-2 16,0-1 0-16,-5 3 1 0,-1-2 13 0,-2 4-9 15,-3 1-14-15,0 9 1 0,0-8-11 0,-3 8 34 16,0 0-3-16,-2 0-1 0,2 10-19 0,-2 1 17 15,2 2 16-15,-2 4-7 0,4 1 15 0,1 1-28 16,2 5-8-16,3 2 6 0,3 3-10 0,3 3-1 16,0 4 41-16,6 2-4 0,3 6 17 0,1 0-14 15,-1 4-28-15,2 2 11 0,0 1-1 0,-3 0 9 16,0 0-2-16,-1 0-23 0,-1-3-3 0,-4-4 14 16,-2-4 1-16,0-3 50 0,-8-3-17 0,-1-7 8 15,-1-4 15-15,-5-3-24 0,-1-6 41 0,-4-2-10 16,-3-12-8-16,-3 8-1 0,-1-8-37 0,-3 0 8 15,-3 0 0-15,-3 0-3 0,1-10 1 16,-1-2-4-16,0 0-6 0,1-4-2 0,0-1-6 16,2-2-3-16,2-3-10 0,4-3-2 0,4-4 10 15,3-2 1-15,3-1-4 0,6-1 3 0,4-2-5 16,7 2-27-16,0 3-26 0,5 2-41 0,5 3-26 16,3 1-80-16,3 2-59 0,2 3-39 0,4 4-121 15,2 1-82-15,1 1-145 0,3 2-209 0,2 11-274 16,1-12-48-16</inkml:trace>
  <inkml:trace contextRef="#ctx0" brushRef="#br2" timeOffset="130096.3">17367 8708 6396 0,'0'0'58'16,"0"0"12"-16,0 0 72 0,0 14-1 0,0-2-14 15,0 0 4-15,0 5-66 0,0 1 1 0,0 2-29 16,0 5-22-16,0 2-6 0,5 1 20 0,-1 0-27 16,1 0-8-16,0-2 35 0,1-4-50 0,1-1 28 15,2-5 8-15,0-2-48 0,0-5 43 0,0-9-26 16,2 0 6-16,-1 0 0 0,1 0-56 16,0 0 23-16,0-12-20 0,1-3 14 0,-1-3 39 15,0-1-10-15,-1-3 8 0,-1-2 1 0,-1 0 26 16,-1-1-3-16,-1-1 4 0,-2-3-8 0,-1 4-13 15,-1-1 9-15,0 2 10 0,-1 2 37 0,-1 4 14 16,0 2 12-16,0 4 0 0,0 3-33 0,0 9-13 16,0 0-20-16,-3 0 41 0,0 0-20 0,1 0-8 15,0 19 3-15,0 0-27 0,1 2 6 0,-1-1 8 16,2 4-16-16,0 3-12 0,0-2 23 0,5 1 6 16,0-2-31-16,0-1-28 0,2 0-77 0,-2-3-67 15,3-2-42-15,-2-4-35 0,0-2-72 0,0-12-136 16,0 11-71-16,2-11-206 0,-2 0-143 15</inkml:trace>
  <inkml:trace contextRef="#ctx0" brushRef="#br2" timeOffset="130296.29">17746 8697 5935 0,'0'0'58'15,"0"0"55"-15,0 0 27 0,-6 13 51 0,3 1 3 16,1 5-46-16,2 3-12 0,0 6-29 0,0 5-19 15,4 1 14-15,1 7-20 0,-2 2-40 0,0 5-32 16,0 0-19-16,-2 2 13 0,0 0 5 16,-1-1-23-16,0 1-49 0,0-3-36 0,-6-2-67 0,1-6-38 15,-2 1 5-15,0-7-54 0,0-5-45 16,0-6-41-16,-1-5-87 0,1-5-125 0,-1-12-52 0,1 0-94 16,0 0-162-16</inkml:trace>
  <inkml:trace contextRef="#ctx0" brushRef="#br2" timeOffset="130528.2">17612 8740 5013 0,'9'-30'74'0,"1"5"60"0,1 4 82 0,2 4 67 16,0 5-65-16,3 2-32 0,1 10-48 16,2-10-49-16,1 10-35 0,1 0 3 0,2 0-41 15,-1 0-18-15,-2 0 18 0,1 0-6 0,-3 0 44 16,-3 12 6-16,-1 1 10 0,-4 4-22 0,-5 2-13 15,-5 2-16-15,0 2-13 0,0 0 3 0,-9 4-12 16,-2-1 23-16,-1-1-25 0,0-2-7 0,-1-2-59 16,0-2-64-16,0-2-79 0,3-5-78 0,0-2-145 15,1-10-144-15,3 9-139 0,1-9-291 0,2 0-149 16</inkml:trace>
  <inkml:trace contextRef="#ctx0" brushRef="#br2" timeOffset="130795.99">18052 8717 5977 0,'0'0'55'0,"-7"15"86"16,7-3 46-16,-5 2 33 0,5 2-21 0,0 3-52 16,0 4-20-16,0 7 6 0,0 3-48 0,5 5-16 15,1 2-3-15,-2 5-49 0,0 2-4 0,0 1-4 16,-1 0-12-16,-1 0 0 0,0-2 34 0,-2-2-17 15,0-3-22-15,0-2-25 0,-7-3-10 0,2-4-47 16,0-3-9-16,0-6-9 0,-1-3-105 16,0-5 190-16,1-15-292 0,-1 13-28 0,0-13-20 0,0 0-294 15,0 0 203-15,-1 0-79 0,0-20 6 16,-2-2-38-16,2 1 26 0,-1-4-47 0,1-4-113 16,-2 0 118-16</inkml:trace>
  <inkml:trace contextRef="#ctx0" brushRef="#br2" timeOffset="131012.99">17931 8761 4685 0,'11'-34'76'0,"3"5"126"16,0 6 78-16,-1 3 19 0,3 5-40 0,-1 3-63 16,2 12-9-16,0-8-61 0,0 8 4 0,2 0-43 15,-1 0-51-15,4 0 46 0,-2 0-37 0,-2 0 8 16,-1 0 13-16,-1 12-4 0,-3 5-17 16,-3-1-16-16,-4 4 9 0,-6 2-10 0,0 1-9 15,0 0 23-15,-5 3-61 0,-4-1 4 0,0-1 24 16,-3-1-37-16,-1-2 29 0,-3-3 18 0,2 0-25 15,-1-3-7-15,3-3-39 0,1-12-52 0,0 12-36 16,3-12-92-16,1 0-26 0,3 0-102 0,-1 0-92 16,3 0-143-16,-1 0-132 0,3 0-288 0</inkml:trace>
  <inkml:trace contextRef="#ctx0" brushRef="#br2" timeOffset="131261.99">18305 8408 6107 0,'0'0'72'15,"0"0"43"-15,0 0 20 0,0 0 49 0,0 11-42 16,0 0-2-16,0 3-2 0,3 2-30 0,-1 4-20 16,1 4-8-16,-1 3-25 0,1 3-2 0,0 3-4 15,-2 4-27-15,1 0 3 0,0 2-16 0,1-3-20 16,-1 2-9-16,0-3-5 0,0 0-35 0,0-4-54 15,1-4-98-15,-1-4-45 0,0-1-92 0,0-7-79 16,0-2-95-16,1-3-230 0,-1-10-204 16,-2 0-315-16,1 0 126 0</inkml:trace>
  <inkml:trace contextRef="#ctx0" brushRef="#br2" timeOffset="131427.6">18453 8722 6055 0,'-5'14'71'0,"1"1"22"16,-2 2 17-16,4 1-8 0,-1 0-44 0,1 2-23 16,2 1-52-16,0-1-12 0,0-1-114 0,7 0-41 15,-1-4-62-15,-2-1-80 0,0-2-49 16,-1-4-135-16,-1-8-41 0,-1 0-152 0,0 0-155 16,-1 0-70-16</inkml:trace>
  <inkml:trace contextRef="#ctx0" brushRef="#br2" timeOffset="132430.29">18473 8508 5841 0,'-5'0'65'0,"5"0"43"0,0 0-49 16,-3 0 46-16,1 0-83 0,2 0-26 0,0 0 32 16,0 0-32-16,4 0 34 0,2 0-3 0,-1 10-6 15,1 1-22-15,0 0-33 0,1-1-85 0,1 1-16 16,-1 2-81-16,-2-1-56 0,1 0 0 0,-1 0-21 15,1 1 53-15,-1 1 8 0,0-2-49 16,0 3 0-16,-1-3 3 0,1 0 88 0,1-2 108 16,-1 0 26-16,2-10 35 0,0 11-35 0,0-11 65 15,1 7 14-15,0-7-17 0,1 0-3 0,2 0-5 16,-1 0 29-16,0 0 76 0,1 0 134 0,0-7-10 16,0-2 36-16,1 0-43 0,-2-2-73 0,1 0 52 15,-2-1-10-15,-2 1 37 0,0-1 44 0,-3 0-79 16,-2 0 50-16,-2-2-36 0,0 2-52 0,0 2-2 15,-6 0-85-15,1 3 17 0,-2 7-32 0,0-10 16 16,-2 10 25-16,0 0-11 0,-2 0 16 0,-1 0-18 16,-1 0 3-16,0 13-19 0,-1-1 26 0,-1 1-9 15,0 5-33-15,0 1 16 0,3 1-44 16,1 4 13-16,1 2-1 0,2 1-28 0,3 2 0 16,5-1-13-16,0 0-7 0,0 0 12 0,5-4-16 15,0-1 22-15,2-2-1 0,3-3-20 0,0-2 22 16,-1-4-33-16,3-12-28 0,-2 10-28 0,3-10-9 15,-3 0-63-15,1 0 20 0,2 0-59 0,-1 0-13 16,2-14-17-16,0-1-73 0,0 0 31 0,1-1-39 16,1-1 8-16,0 0 111 0,-2-2 29 0,3 0-10 15,-4 0 122-15,2 0-65 0,-4 0 76 0,2 0 110 16,-4 2 3-16,-1 2 134 0,-1 4 25 0,-3 1-24 16,0 2 47-16,-4 8-53 0,0 0-6 15,0 0 49-15,0 0-84 0,0 0 15 0,0 0-84 16,0 0-21-16,0 0 7 0,0 10-6 0,0 2 26 15,0-1-55-15,0-1 29 0,0 3-72 0,0-1 19 16,0-2 44-16,0 0-64 0,0-10 41 0,0 14-31 16,0-14-13-16,0 10 40 0,0-10-40 0,0 0 43 15,0 0-41-15,0 0-14 0,0 0 35 0,0 0-37 16,0 0 23-16,-6 0 19 0,6 0-15 0,-4 0 14 16,4 0 11-16,0 0-37 0,0 0 19 0,0-15-14 15,0 3-24-15,0 0 34 0,0-2-21 0,0-3-3 16,0 0-4-16,0 0 5 0,6 1 4 0,-2 1 10 15,1 0-3-15,0 1-12 0,1 1 15 0,1 1-1 16,0 2 10-16,2 3-20 0,1-2-12 0,1 9 25 16,0-8-5-16,2 1 9 0,0 7-8 15,0-7-16-15,3 7 12 0,-1 0-15 0,1-8 17 16,2 8-23-16,0-7 14 0,0 7 2 0,-1-8 8 16,1 8 3-16,-2 0-19 0,-1-6 24 0,-3 6-9 15,-1 0 4-15,-2 0-5 0,-3 0-4 0,-2-8 5 16,-1 8 1-16,-2 0 5 0,-1 0 0 0,0 0-13 15,-4 0 4-15,0 0 4 0,-2 0-29 0,1 0 42 16,-2 0-26-16,-1 0 3 0,0 11 22 16,1-2-19-16,0 1 14 0,0 0 13 0,2 1-20 15,1 1-2-15,2-1 8 0,2 2-35 0,0 1 41 16,6 0-20-16,1 2 11 0,1 0 15 0,1 2-13 16,1 1 17-16,3 0-33 0,-2-1 20 0,0 2-16 15,1 0-29-15,-1 0 38 0,-1 0-12 0,-3 1-3 16,-1-4 56-16,-6 2 8 0,0-2 12 0,-5 0 36 15,-1-2-24-15,-4-3 13 0,-3-1-7 0,-1-1-17 16,-1-10 16-16,-3 8-29 0,1-8 4 0,-3 0-18 16,0 0-20-16,0 0 5 0,1 0-25 0,1 0 2 15,0-12-7-15,1 2-16 0,2-2-16 0,0 0-30 16,3-2-68-16,2 0-85 0,-2 1-88 0,4 1-238 16,1-3-284-16,0 6-420 0,-3 9-371 15</inkml:trace>
  <inkml:trace contextRef="#ctx0" brushRef="#br2" timeOffset="133777.84">19613 8457 6325 0,'0'0'93'0,"0"0"86"16,3 0 27-16,-1 0 49 0,-2 0-66 0,2 0-70 15,-2 14-6-15,0 1-58 0,0 1-3 0,0 6-13 16,-5 2-21-16,1 2 19 0,1 1-40 0,0 0 5 16,0 1-10-16,2-1 18 0,0 1-1 15,1-4-8-15,0-3 8 0,3-1-33 0,0-4 33 16,1-4-17-16,1-12-3 0,0 10-15 0,3-10-13 16,-1 0-10-16,0 0-22 0,3 0 17 0,2 0-55 15,-1 0 21-15,2-15 14 0,0 2-30 0,0-2 32 16,2 0 8-16,-2-2 3 0,0 0 35 0,-3-1 21 15,1-1-16-15,-1 1 6 0,-3 1 30 0,-1 3 18 16,-1 0 54-16,-1 1 16 0,-3 5-19 0,0 8-18 16,-1 0-21-16,0 0-12 0,0 0-5 0,0 0 29 15,-6 0-28-15,4 0-11 0,-1 12 16 0,3 2-29 16,0-1 20-16,0 2-2 0,0-1-31 16,5 2 9-16,2 1 0 0,0-3 6 0,0-3-7 15,1 1 8-15,3-2-7 0,-1-1 7 0,-1-9 1 16,1 0-22-16,-1 0 34 0,-1 0-17 0,1 0 2 15,-2 0 4-15,-1 0-20 0,-1 0 4 0,2-12-14 16,-1 0-8-16,-2 0-65 0,0-2-60 0,0 1-40 16,-2-1-93-16,-1-3-70 0,0 0-125 0,0 0-80 15,-1-3-166-15,0 0-55 0,0-1-53 0,0-3-243 16</inkml:trace>
  <inkml:trace contextRef="#ctx0" brushRef="#br2" timeOffset="134185.29">19996 8104 5417 0,'2'0'73'0,"0"0"69"16,0 0 59-16,-1 0 66 0,1 0-52 0,0 0-20 16,1 15-46-16,0-2-55 0,1 4 11 0,2 2 1 15,-1 3 2-15,1 4-2 0,-2 5 2 0,0 3-37 16,0 5-12-16,-1-1-24 0,0 5-11 0,-2 0-11 16,1 2-4-16,-2-2 7 0,0-1-21 0,0-1 17 15,0-4-2-15,0-3 6 0,0-2 6 0,-4-6-24 16,1-5 7-16,3-3-22 0,0-4-16 0,0-14-14 15,-2 0-8-15,2 0 6 0,0 0 10 0,0 0-21 16,5 0-10-16,-1-15 25 0,1 1-40 0,0-1 42 16,1-5-30-16,1-1-13 0,2-2 11 15,0-1 2-15,1 2 33 0,1-1 8 0,0-1 43 16,0 2-8-16,2 0 7 0,-1 3-40 0,1 2 23 16,-2 2 18-16,0 3 3 0,-1 3 52 0,1 9-24 15,-3-8 6-15,1 8 17 0,-2 0 1 0,0 0 15 16,-1 0-15-16,-1 0 5 0,0 10-13 0,-1 2-11 15,-2 1 1-15,0 3-22 0,-1 1 4 0,1 4-10 16,-2 0-14-16,0 3-1 0,0 2-6 0,-5 1 11 16,5-1-7-16,-3 1 17 0,3-3-21 0,0-2-25 15,0-4-47-15,0-2-33 0,0-2-50 16,5-4-99-16,0-10-36 0,0 0-120 0,1 0-68 0,1 10-150 16,0-10-67-16,2 0-156 0,1 0-258 0,1-11 159 15</inkml:trace>
  <inkml:trace contextRef="#ctx0" brushRef="#br2" timeOffset="135179.26">20563 8517 5614 0,'-6'-10'50'0,"-1"2"87"0,0 8 94 16,-3-11-5-16,1 11 4 0,2-6-66 0,-1 6-52 16,-2 0-6-16,2 0-16 0,0 0-17 0,-1 0 6 15,1 0 12-15,0 8-16 0,-1 3 2 0,0 2-40 16,1 1 11-16,1 3-35 0,0 2-14 15,2-1 9-15,2 3-14 0,3-1 5 0,0 1 17 16,8-1-20-16,-1-3 9 0,3 0-1 0,1-3-20 16,0-4 40-16,1 1-38 0,1-11 14 0,-2 0 18 15,2 0-34-15,1 0 28 0,-3 0 2 0,1 0-20 16,0 0 23-16,-2-11-13 0,2-1-14 0,-2-3 24 16,-3 1-26-16,0-3-1 0,-1 0 18 0,-2-2-4 15,-4-1 10-15,0 1-2 0,0 0 1 0,0 1-9 16,-6 0-2-16,1 2 2 0,-1 2-10 0,1 1 8 15,2 2-10-15,-1 1 13 0,1 3-7 0,1 1 1 16,2 6-17-16,-2-6-3 0,-1 6 25 16,3 0-22-16,0 0 6 0,0 0 4 0,0 0-45 0,0 0-6 15,0 0 9-15,0 0-26 0,0 0 25 16,5 0 8-16,0 0-13 0,1 0 23 0,-1 0 2 16,3 8-6-16,0-8 14 0,2 0 3 0,1 0 16 15,0 9 10-15,1-9 0 0,0 0-25 0,-2 7-3 16,0-7 26-16,0 0 4 0,-1 10 18 0,-2-10 6 15,1 9-23-15,0-9 29 0,-2 8-26 0,0 1 14 16,-1-9 3-16,1 13-19 0,0-1 21 0,-3 0-44 16,1 1 28-16,-1 0 8 0,-1 2-20 0,2-1 32 15,-2 3-9-15,0-5-40 0,-1 2 18 0,2-3 23 16,-1-1-51-16,-1-1 34 0,0-9-22 0,-1 10-20 16,0-10 44-16,1 0 6 0,-1 0 11 0,0 0 3 15,0 0-19-15,1 0-26 0,0 0 20 16,0 0-33-16,1 0 16 0,1-12 14 0,-1-1-2 15,0-1 13-15,-1 0-4 0,3 1-4 0,-2-4-34 16,1 0 31-16,1 1 3 0,-1-2-18 0,1 1 20 16,0 1-25-16,1 1 9 0,2 1 15 0,-1 2-3 15,1 2 4-15,-2 2-3 0,0 1-15 0,0 7 9 16,1 0 8-16,-2-7-21 0,1 7 38 0,-3 0-19 16,3 0-8-16,-2 0 19 0,1 0-16 0,0 0 3 15,-1 0 17-15,3 7 4 0,0 3 0 0,-1-1 19 16,0 1-15-16,0 3-15 0,1 0 2 0,-1 5-11 15,1-1 6-15,-1 1 5 0,0 0-14 16,0 2-5-16,0-4 10 0,-2 1 11 0,-1-2 9 16,0-1-14-16,-2-4-6 0,0-10-8 0,0 11-7 15,0-11 32-15,0 0-30 0,0 0 6 0,0 0-7 16,0 0 7-16,0 0-24 0,-3 0-3 0,3 0 16 16,0 0-32-16,0 0 23 0,0-11 16 0,0 1-28 15,0-1 18-15,2 0 10 0,0-3-29 0,1 0 30 16,0-1 4-16,0 1 3 0,2-3-4 0,0 1-6 15,1-1-10-15,0 0-4 0,1 1 37 0,1 2-6 16,2-1-19-16,0 1 14 0,0 1-38 16,2 1 26-16,-1 2 18 0,0 1 7 0,3 1 0 15,-3 1-26-15,1 7 7 0,0-7 4 0,-1 7 17 16,0 0 3-16,-1 0-9 0,-1 0 15 0,-1 0 3 16,-1 0 32-16,-2 0 8 0,0 13-24 0,-2 0 9 15,-1 2-22-15,0 2 4 0,-2 3-1 0,0-1-5 16,0 5 22-16,-5 0-7 0,1 3 10 0,0 2-25 15,1 0-8-15,-1 1-8 0,0 1-15 0,1-1 15 16,0-3-29-16,1-4 8 0,2-1 3 0,0-3-16 16,0-3 12-16,0-3-19 0,0-13-32 0,0 9-52 15,0-9-68-15,0 0-50 0,0 0-79 0,0 0-125 16,0 0-137-16,0 0-285 0,0 0-511 16,5 0 16-16</inkml:trace>
  <inkml:trace contextRef="#ctx0" brushRef="#br2" timeOffset="135562.37">21602 8459 6673 0,'-9'0'63'0,"2"0"9"16,3 0 24-16,0 0 3 0,4 0-47 0,0 0 16 15,0 0-5-15,6 0-12 0,1 0-20 0,4 0-16 16,1 0-12-16,5 0-3 0,1-8 8 0,4 1 4 16,2 7-23-16,0-8 10 0,3-1-10 0,0 4-49 15,1 5-40-15,-2-8-51 0,-1 8-82 16,-1-9-84-16,-4 1-54 0,-1 1-115 0,-4 2-176 16,-2 1-114-16,-6 4-272 0,-2-10-134 0</inkml:trace>
  <inkml:trace contextRef="#ctx0" brushRef="#br2" timeOffset="135794.34">21742 8189 5617 0,'-1'-7'101'0,"0"7"47"16,1 0 71-16,-1 0 39 0,0 0-79 0,0 0-3 16,0 0-49-16,1 0-10 0,-1 0 2 15,1 8-9-15,-1 2-3 0,-1 4 0 0,1 1-12 16,0 6-12-16,-2 3-22 0,1 3-35 0,0 3 5 15,1 2-35-15,-2 2 8 0,1 1-7 0,-1 3 6 16,2-2-1-16,0 0 3 0,0-3-5 0,1-1-5 16,0-2-19-16,0-3-63 0,0-2-44 0,3-3-104 15,-3-4-61-15,5-4-93 0,-1-4-53 0,-2-10-136 16,0 8-150-16,-2-8-124 0,2 0-432 0</inkml:trace>
  <inkml:trace contextRef="#ctx0" brushRef="#br2" timeOffset="136612.37">21869 8140 6520 0,'-3'-11'36'0,"3"2"38"0,0 9 66 16,0 0-2-16,0 0 9 0,0 0 6 0,0 0-64 16,0 0 11-16,0 13-36 0,0 5-22 0,0 3 7 15,0 6 2-15,0 2-19 0,0 5-12 16,0 4-10-16,0 1 5 0,0 3 1 0,0-2-20 16,0 0 8-16,0-2-12 0,-2 0 1 0,0-3 15 15,1-4 1-15,1-2-19 0,0-3 21 0,0-5-12 16,0-2 4-16,0-5-1 0,0-4-27 0,0-10-4 15,0 0-15-15,0 9-17 0,0-9 6 0,0 0 6 16,0 0 10-16,0 0 19 0,0 0-1 0,0-10-27 16,3 1-1-16,-1-1-4 0,1-2 4 0,0-2 38 15,0-1-4-15,-1 0 14 0,2-3-14 0,-1-1 18 16,1 1-26-16,0-1 9 0,2 0 17 16,2 0-19-16,-1 1 23 0,1 1-3 0,1 0 2 15,2 3-11-15,0-1-7 0,-2 2 7 0,2 0 8 16,-1 5-15-16,2 0 29 0,-2 8-25 0,0-7-4 15,0 7 23-15,0 0-24 0,-2 0 19 0,0 0-11 16,1 0 39-16,-4 0 17 0,0 0 0 0,-1 0 19 16,-1 0-39-16,-1 0-2 0,0 12-15 0,0 1 2 15,-2-1 12-15,0 4-13 0,0 0 3 0,0 1-16 16,-3 0-11-16,1 0-4 0,0 2 14 0,2-5 2 16,0 3 0-16,0-2 13 0,0-1-15 0,4 1-12 15,0-3 12-15,3-2-2 0,-2-1 0 0,3 0-2 16,0-9 15-16,3 7-19 0,-1-7 6 0,4 0 17 15,-1 0-24-15,4 0 4 0,-1 0 21 0,3 0-20 16,-2 0-2-16,2 0 15 0,1-9-24 16,-1 0 11-16,1 1 0 0,-2-1-1 0,-2-1 2 15,0-2-6-15,-1 0 26 0,-2 0-25 0,-1-2 1 16,-3-3 26-16,-1 1-24 0,-1-2-4 0,-1 0 23 16,-2-1-26-16,-1-1 6 0,-1-1 30 0,-2 2-19 15,0-1 5-15,0 2 14 0,0 0 20 0,-4 3-8 16,-1 2 7-16,-1 2-19 0,-1 4-17 0,0 1 14 15,-2 6-19-15,-2 0 6 0,-1 0-2 0,0 0-12 16,-3 9 12-16,1 4-9 0,-1 0 9 0,1 3 13 16,1 3-8-16,1 1 19 0,1 2-15 0,3 3 3 15,3 0 4-15,2 1-17 0,3 0 7 16,0-1-18-16,5-1 2 0,2 0 5 0,3-3-14 16,2-3 12-16,1 0 8 0,3-3-12 0,1-3 21 15,3 0-10-15,3-4-12 0,3-8 1 0,1 8-31 16,0-8-32-16,3 0-35 0,-1 0-48 0,1 0-69 15,-1 0-81-15,1 0-50 0,-4-15-149 0,0 2-171 16,-3 1-323-16,-1 0-437 0</inkml:trace>
  <inkml:trace contextRef="#ctx0" brushRef="#br2" timeOffset="137795.01">17190 9603 6317 0,'-4'0'66'0,"4"0"91"0,0 0 29 0,0 0 30 15,0 13-41-15,0 3-85 0,0 5-18 0,0 6-32 16,3 3 10-16,-1 5 11 0,1 6-21 0,-2 4-1 15,-1 0-18-15,0 1-21 0,0 2 22 0,0-2 8 16,0-2-22-16,0-4 15 0,0-3-21 0,0-5-27 16,0-1 12-16,0-7-11 0,0-4 25 0,0-3 23 15,0-5-22-15,0-12 4 0,0 0-20 0,0 0-13 16,0 0 34-16,0 0-9 0,5 0 6 0,0-12 6 16,0-1-20-16,2-5-9 0,-2-2 4 0,4-5 4 15,0 0-22-15,0-4 34 0,4 1-25 0,0 0 17 16,3-1 18-16,-2 2-37 0,4 2 16 0,-1 4-6 15,3 4-13-15,-3 0 29 0,0 4 3 16,1 13-15-16,-4 0 33 0,1 0-10 0,-2 0 5 16,-2 0-15-16,1 13-3 0,-3 4 6 0,-2 4-3 15,-1 3 18-15,-1 4 6 0,-2 3 7 0,-3 2 9 16,0 1-7-16,0 0 8 0,-6 2-14 0,-3-1-10 16,0-2 22-16,-3-1-17 0,-2-3 21 0,-2-3-16 15,-4-4-14-15,0-4 7 0,-1-3-18 0,-3-4 3 16,1-11 7-16,-1 0-18 0,0 0 12 0,3 0 10 15,0 0-4-15,2 0-6 0,2 0-7 16,2-15-20-16,3-2-24 0,1 0 0 0,2-2-74 0,4-3-21 16,1 0-35-16,4-2-79 0,0 0-22 15,0-2-68-15,9 0-158 0,3-1-143 0,2 4-189 16,2-1-280-16,2 3-119 0</inkml:trace>
  <inkml:trace contextRef="#ctx0" brushRef="#br2" timeOffset="138594.88">17634 9958 7116 0,'1'0'-153'0,"1"0"46"0,0-9 12 16,-2 9 43-16,0 0 186 0,0 0-21 0,0 0 27 16,3 0-30-16,0 16-17 0,-1 4-19 0,0 1-57 15,3 4-5-15,-2 1 9 0,-1 3-19 0,3 2 4 16,-1-2-16-16,1-1-7 0,1-2 8 0,2-4 21 15,0-1-2-15,-1-6-25 0,0-1 9 0,1-4 16 16,-2-10-17-16,1 0 13 0,0 0-39 0,1 0-7 16,0 0 23-16,-1-14-17 0,2 2 15 0,-1-5-36 15,1 0 21-15,-2-5-9 0,0 0 34 0,1-1 23 16,-3-2-13-16,-1-1 19 0,0 1-26 0,-1-2-4 16,0 1-3-16,0 4 23 0,-1 1 7 0,-1 2 49 15,1 3-5-15,-1 4-5 0,1 2-10 0,-2 10-14 16,0 0-1-16,0 0-2 0,0 0 10 0,-7 15-24 15,3 4 7-15,1 3-3 0,0 5-5 16,0 2 4-16,1 2-6 0,1 3-5 0,1-2 10 16,0 0-24-16,0 1 6 0,4-3 5 0,1-4-4 15,0-1-3-15,1-4 5 0,-1-4-5 0,2-2-20 16,-2-6 13-16,0-9-2 0,0 0 11 0,0 0 17 16,0 0-16-16,2 0 5 0,0-17-29 0,0-2-6 15,1 0 29-15,2-1-16 0,-1-4 6 0,1 1-12 16,0-4 0-16,0-1 7 0,1-1-2 0,-1-1 20 15,1-1-6-15,0 0-10 0,0 0 21 0,0 3-6 16,3 1-10-16,-1 1 8 0,1 3-3 0,1 3 6 16,1 3-1-16,-1 3-1 0,1 4-15 15,-2 10-3-15,1 0 14 0,-2 0 11 0,1 0 18 16,-3 0-13-16,0 0 1 0,1 11-25 0,-2 3 25 16,-1 2-2-16,0 4 10 0,0 1 35 0,-4 4-55 15,-1-1 36-15,-1 3-17 0,-3 0-13 0,0 0 25 16,0-1 3-16,-7 0-9 0,0 1 5 0,-1-3 4 15,-2-3-25-15,0 0 18 0,1-5-11 0,-3-2 21 16,2-1-24-16,0-4-6 0,-3-9 5 0,3 0-33 16,-1 0 12-16,0 0 16 0,2 0-32 0,0 0-15 15,0-14 1-15,2 2-61 0,1-2-35 0,1-1-19 16,2 0-81-16,3-3-45 0,0 0-46 0,0-1-118 16,0-1-87-16,5-1-28 0,2 1-129 0,2-3-2 15,2 0-24-15,0 3-118 0,1-1 153 16,3 1 75-16,-2 3 208 0,2 0 361 0,0 2 272 15,0 3 364-15,1 1 161 0,0 1-32 0,-3 3-24 16,0 7-147-16,-3 0-23 0,-1 0-71 0,-1 0-5 16,-2 0-49-16,-2 0-93 0,-1 0-3 0,0 17-96 15,0 3-41-15,-1 0-18 0,1 3-37 0,1 0-53 16,0 4-10-16,0 0-47 0,0 2-10 0,-1 1 15 16,1-1-17-16,0-1 18 0,-1-3-56 0,2-2-41 15,-5-4-85-15,2-3-35 0,-2-4-68 0,1 0-101 16,1-12-154-16,-2 0-227 0,0 0-155 0,0 0-403 15,0 0 150-15</inkml:trace>
  <inkml:trace contextRef="#ctx0" brushRef="#br2" timeOffset="139461.46">18431 9861 6261 0,'0'0'60'0,"0"0"47"0,0 0 52 0,0 0 42 15,0 0-37-15,3 20-22 0,1-3-38 0,2 6-38 16,-3 0-8-16,0 5-39 0,0 1-31 0,-1 1-9 16,-2-1 2-16,0 0 9 0,0-3 15 15,-3-1 18-15,0-3-24 0,0-3 1 0,0-3-6 16,0-3-6-16,1-13 14 0,0 0-3 0,-1 9-38 16,1-9-32-16,2 0-10 0,0 0-5 0,0 0 42 15,0-17 10-15,0 0-33 0,5 1-14 0,1-1-8 16,0-3 0-16,1 0 24 0,1-2 23 0,-1-1-9 15,4-2 7-15,-2-3 24 0,1 3 8 0,2 1 40 16,-2 0 3-16,-1 4-14 0,2 2 9 0,-2 3 3 16,-1 3 27-16,0 12 8 0,-2-12-14 0,-1 12 34 15,0 0-30-15,-2 0 9 0,-1 0-20 0,0 0-37 16,0 0 46-16,0 17-21 0,0-1 19 16,1 1-5-16,0 2-46 0,1 1 7 0,1 0 6 15,1 1-17-15,2-1 16 0,0-2 16 0,1 0-45 16,1-1 41-16,4-2-31 0,-2-3-12 0,1-2 41 15,1-10-22-15,1 0 17 0,0 0-11 0,0 0-12 16,-1 0 12-16,3 0-24 0,-1-12 21 0,2-1 3 16,-2-1-14-16,1-2 29 0,-1-1-21 0,0-1 28 15,-1-2-31-15,-3 0-10 0,-2-3 26 0,-1 2-47 16,-1-2 59-16,-3-1-9 0,-2 2 0 0,-3 1 13 16,0 1-34-16,0 4 22 0,-6 4-6 0,0 4 8 15,-1 8 0-15,0 0 14 0,-2 0-33 0,-2 0 11 16,1 0 1-16,-1 11 10 0,-3 4 16 0,1 3-11 15,-2 3 6-15,1 4-25 0,-1 1 20 16,3 2 13-16,2 3-18 0,1 0-15 0,3 2 4 16,1-3-24-16,5-1 19 0,0-1 8 0,5-3-14 15,0-1 11-15,3-5-27 0,0-4 5 0,3-2 15 16,2-2-21-16,-2-11 18 0,1 0 16 0,1 0-42 16,-1 0 20-16,1 0-23 0,1 0-28 0,1-19 36 15,-1 2-14-15,2-2 14 0,0 1 2 0,0-3-12 16,-2 1 30-16,1-2-25 0,-2-2 21 0,-2 0 16 15,2-2-19-15,-4-1 36 0,1 0-30 0,0-2 2 16,-3 0 1-16,2 2-22 0,-1-1 45 0,0 1-38 16,1 3-9-16,-2 2 25 0,2 3-18 15,-2 3 29-15,2 3 17 0,-1 13-4 0,-1-8-17 0,-1 8 16 16,-1 0 8-16,0 0-11 0,-1 0 22 16,3 15-19-16,-4 2-19 0,2 2 40 0,-1 5-41 15,0 0-4-15,0 4 27 0,0 0-25 0,0 3 5 16,-1-2 6-16,-1 1-18 0,0-1-8 0,0-3 38 15,-2-1-16-15,0-1 19 0,0-3 4 0,-6-2-15 16,0-2 3-16,0-4-1 0,-1-1-17 0,-2-4-7 16,-1-8 23-16,1 10-34 0,-1-10 25 0,-1 0-8 15,0 0-10-15,1 0 9 0,-1 0-12 0,0 0 8 16,2 0-35-16,0-11-22 0,1 2-27 0,1-1-43 16,3 0-18-16,-1-1-59 0,5 1-51 15,0-3-97-15,0-1-139 0,5 0-143 0,-1-1-130 16,4 1-148-16,-1-1-194 0,4 0 72 0</inkml:trace>
  <inkml:trace contextRef="#ctx0" brushRef="#br2" timeOffset="139778.12">19523 9734 6010 0,'0'-10'53'0,"0"-2"74"0,0 1 84 15,-5 11-3-15,-1-12-20 0,-4 12-25 0,2-11-54 16,-1 11-12-16,-2 0 10 0,-1 0-48 0,0 0-19 15,0 0 21-15,-1 0-37 0,2 0-12 16,-1 14 16-16,1 0-27 0,3-1-3 0,1 3 17 16,2 2-37-16,2 1 24 0,1 3-13 0,2 2-5 15,0 2 41-15,7 1-9 0,0 0 6 0,3 3-9 16,-1-2-19-16,0 1 0 0,1 0 4 0,-1-4-2 16,-2 0 32-16,0-2-4 0,-3-2 17 0,-2-2 3 15,-2-2-23-15,0-2 9 0,-7-2-18 0,-1-3 22 16,-2-10-6-16,-2 10-23 0,-1-10-13 0,0 0-1 15,-2 0-13-15,0 0 8 0,-3 0-11 0,-1-14-40 16,2 0-55-16,-1-1-61 0,1 1-109 16,-2-2-114-16,2 0-92 0,1-1-278 0,-3 0-160 15,0-1-438-15,1 0 2 0</inkml:trace>
  <inkml:trace contextRef="#ctx0" brushRef="#br2" timeOffset="139961.41">18635 9576 7404 0,'-6'0'51'15,"-1"0"20"-15,7-17-7 0,0 17 2 16,0-12-48-16,0 12-29 0,0 0 5 0,0 0 2 16,6 0-36-16,0-8-17 0,0 8-76 0,1 0-144 15,3 0-85-15,-2 0-219 0,0 0-278 0,-2 0-497 16,1 0-163-16</inkml:trace>
  <inkml:trace contextRef="#ctx0" brushRef="#br2" timeOffset="141461.18">20223 9776 6347 0,'2'0'92'15,"-1"-11"62"-15,-1 11 15 0,0-8 31 0,-4 8-42 16,-1 0-37-16,-1 0-23 0,-2 0-10 0,-2 0-39 16,0 0-27-16,-3 0 19 0,1 15-16 0,-1 2 9 15,-3 0-4-15,3 4-15 0,-2-1 12 0,3 4-18 16,1 0 4-16,2-1 7 0,2 0-38 0,5 1 8 16,2-2 2-16,0-2-4 0,6-1 14 0,1-1-6 15,2-2 8-15,3-4-4 0,-1-2 12 0,3-10-27 16,0 9-10-16,0-9 4 0,-2 0-4 0,2 0-4 15,-2 0 16-15,0 0-15 0,0-15-4 16,-2 1 9-16,-1 0-11 0,0 0 15 0,0-1 5 16,-3-1 26-16,-1-1-11 0,-1-1 7 0,0-1 7 15,-2-1-19-15,-2-1 25 0,0-2-25 0,0-1 8 16,0 2 13-16,-3-2-29 0,-1 2 30 0,2 1-43 16,0 1-1-16,1 2 16 0,-1 2-6 0,2 2 34 15,0 0-2-15,0 2-5 0,0 2-6 0,0 0-16 16,3 10 7-16,-1-9-1 0,1 9-2 0,0 0-3 15,0 0-5-15,0 0 7 0,0 0 2 0,0 0 15 16,1 0-13-16,1 0 18 0,0 0-1 0,1 0-14 16,0 0 8-16,-1 0-8 0,2 0-14 15,0 10-4-15,1 0 19 0,0-10-17 0,1 13 8 16,2-1 19-16,-3 1-18 0,1-2 0 0,0 2 8 16,1 2-6-16,-1 1 16 0,-1 3 2 0,0 1-10 15,-1 1 1-15,-2 4-13 0,-1-1-5 0,-1 0 18 16,-1 0-8-16,-1-2 7 0,0 0 9 0,0-2 3 15,0-4-17-15,0-1 10 0,1-1-32 0,-1-4-2 16,0-10 21-16,1 10 10 0,0-10 17 0,1 0-19 16,0 0-12-16,1 0-31 0,2 0 5 0,0 0 19 15,2 0 12-15,-1 0-26 0,2-14-15 0,1 3-14 16,-1-3 19-16,0-1 27 0,0 0-3 0,1-2 25 16,-3-1-16-16,0-2-8 0,-1 1 30 0,0-3-21 15,-2 3 7-15,-4-1 13 0,4 1 3 16,-4 4-12-16,0 2-19 0,0 2 30 0,0 11-13 15,0 0 15-15,0 0 49 0,0 0-37 0,0 0 15 16,0 0 16-16,0 0-35 0,0 13 3 0,0 1-15 16,0 4-14-16,3 0-6 0,-1 4 12 0,0 0 5 15,0 1-4-15,1-3-10 0,3 0 4 0,-1-2-16 16,2-3 0-16,0-3 35 0,2-2-25 0,1-10 14 16,-1 8 8-16,0-8-33 0,2 0 25 0,-2 0 1 15,0 0-4-15,-1 0 19 0,1 0-19 0,0-13 14 16,-1 1 19-16,1-1 6 0,-1 0-7 15,-2-4 8-15,-1 2-20 0,0-5 0 0,-2-1 2 16,-3-1-14-16,0-2-2 0,0-3-20 0,-3 0 12 16,-1 1-1-16,1-1-3 0,-1 0 11 0,0 4 4 15,1 3-23-15,-1 4-4 0,1 3-7 0,1 13-68 16,0-9-8-16,-1 9-47 0,3 0-44 0,0 0 7 16,0 0-51-16,-3 0-72 0,1 0-66 0,1 0-84 15,0 9-150-15,1 4-35 0,-1-1-73 0,1 2-156 16,0 1 27-16,0 2 22 0</inkml:trace>
  <inkml:trace contextRef="#ctx0" brushRef="#br2" timeOffset="142011.43">20771 9890 3670 0,'7'0'182'0,"2"8"-14"15,-1-8 120-15,1 0-6 0,2 0-123 16,-1 0 104-16,1 0-66 0,3 0 26 0,0-12-23 16,3 0-35-16,-2-1-28 0,2-1-52 0,-2-1 6 15,2-2-7-15,-3 2 228 0,0-2-173 0,-3-1-8 16,0-2-30-16,-4 0-196 0,-2 1 172 0,-2 0 3 15,-3 2 0-15,0 0-39 0,0 3 44 0,-4 1-35 16,-1 13 1-16,-1-9 5 0,-1 9-24 0,-2 0-3 16,1 0-7-16,-3 0-19 0,0 0 10 0,-2 0 10 15,-3 17 2-15,2 2 10 0,-1 1-11 0,1 4-7 16,-1 5-12-16,3 1 9 0,2 0-22 16,2 2-4-16,3-1 21 0,5 1-15 0,0-5 1 0,0-2 12 15,5-2-34-15,5-4 27 0,-1-3-7 16,0-3-10-16,3-3 45 0,-3-10-40 0,2 9 25 15,1-9-5-15,0 0-34 0,-1 0 7 0,2 0-2 16,-2 0-5-16,1-12 9 0,-1-2 10 0,1 2-15 16,0-2 18-16,-1-1-11 0,0-2 20 0,1-3-15 15,-2-1 15-15,1-2-8 0,0-2-25 0,0 0 25 16,1-2-10-16,0-2 6 0,0 2 28 0,2 0-23 16,-1 4-11-16,3 0 29 0,-2 5-15 0,1 1-6 15,-1 5 15-15,-1 2-36 0,0 10 1 0,-1 0 54 16,0 0-40-16,-2 0 48 0,1 0-33 15,-1 0-19-15,-1 12 14 0,0 3-21 0,-1 3 22 16,-1 2 4-16,1 4 23 0,0 3-10 0,-2 2 21 16,0 1-23-16,-1 1 9 0,0 0 8 0,-3-2 12 15,-2-1 2-15,0-3-10 0,-5-3 4 0,-1-2-19 16,-2-2 20-16,-2-2 0 0,-2-3-19 0,-1-2 13 16,-3-2-2-16,1-9 1 0,-2 8 6 0,-2-8-17 15,3 0-11-15,-1 0 4 0,1 0-15 0,0 0 7 16,1-11-17-16,1 0 1 0,3 2 3 0,1-2-16 15,1-1-4-15,2 3-35 0,2-4-19 0,3 0-33 16,2-2-45-16,0 1-64 0,5-1-65 16,1-2-89-16,2 0-158 0,5 0-214 0,-1 0-353 15,1 2-334-15</inkml:trace>
  <inkml:trace contextRef="#ctx0" brushRef="#br2" timeOffset="142877.34">21866 9632 5773 0,'-5'-10'75'0,"1"10"11"0,2 0 85 16,0 0 73-16,0 0-51 0,2 0 28 0,0 0-45 15,0 0-52-15,0 0 16 0,0 0-29 0,0 14-9 16,0 3-33-16,0 2-42 0,-3 3 7 0,0 2-38 15,1 2 11-15,-1 1-3 0,0-3 3 16,1 1-11-16,1-2-4 0,-3-4 12 0,2 0-24 16,-1-5 26-16,1-3 12 0,0-2-9 0,0-9-10 15,0 0 5-15,1 0-18 0,1 0-3 0,0 0 16 16,0 0-7-16,0 0 6 0,0 0-9 0,0-11-3 16,3 0-17-16,0-4 5 0,0-1 16 0,0 0 2 15,1-3 8-15,1-2-12 0,0 0 14 0,-1-4-3 16,1 0-11-16,-1 1 8 0,1 0-16 0,0 0-1 15,2 0 14-15,0 4 10 0,-1 3 11 0,0 3-29 16,0 2 10-16,1 2 5 0,0 10-8 16,-2 0 13-16,-1-9 11 0,0 9-6 0,0 0-26 0,-1 0 43 15,2 0-33-15,-3 14 4 0,3 1 25 16,-1 2-34-16,-1 2 36 0,0 4-13 0,0 2 2 16,0-1 2-16,1 5-29 0,-2-4 25 0,0 1-26 15,0 0 15-15,0-3 23 0,-1-2-28 0,0-3 11 16,1-2-18-16,-2-1 1 0,0-6-8 0,0-9 18 15,0 9 19-15,0-9-18 0,0 0-6 0,0 0-6 16,0 0-10-16,2 0 3 0,-2 0 27 0,0-11-8 16,1-1-24-16,1-1-2 0,0-1 12 0,0-3-3 15,2 1 9-15,-1-4-4 0,2-1-24 0,-1-1 14 16,1-1 18-16,0-2 12 0,1 0-5 0,2 1-13 16,1-2 2-16,-1 3-6 0,0-1 21 15,3 5-21-15,-2 0 20 0,-1 3-35 0,1 2 16 16,0 2 10-16,-2 5-2 0,0 7 8 0,1 0-7 15,-1 0 18-15,0 0-31 0,-1 0 54 0,1 0 9 16,2 0-4-16,-1 12 10 0,1 0-32 0,0 0-10 16,-1 5 13-16,0-2 10 0,-1 4 3 0,2 2-7 15,-4 2-8-15,-1 5-6 0,-1-1 4 0,-2 2-7 16,-1 0 9-16,0 2-17 0,0-1 5 0,-5-3-16 16,0-2 8-16,-1-1 0 0,0-3-17 0,0-3 23 15,2-3-24-15,0-2 11 0,0-4-37 0,1 0-34 16,1-9-44-16,2 0-78 0,0 0-47 0,0 0-5 15,0 0-61-15,0 0-85 0,0 0-94 16,5 0-219-16,-1 0-141 0,1 0-268 0,2 0 5 16</inkml:trace>
  <inkml:trace contextRef="#ctx0" brushRef="#br2" timeOffset="144411.47">22475 9616 5905 0,'-5'-12'69'0,"0"1"59"0,0 11 48 0,-3 0 29 16,1 0-48-16,0 0-33 0,-2 0 10 0,-1 0-4 15,-1 0-26-15,0 0-3 0,-2 12-37 16,2 2-29-16,-1-1 12 0,1 6-4 0,1-1-14 16,3 3-8-16,-1 3-14 0,3 2-6 0,3-1-19 15,2 0 22-15,0 0-10 0,0-2 3 0,6-2 6 16,3-4-9-16,0 0 25 0,1-3-33 0,2-2 21 15,-2-3-11-15,2-9 0 0,0 8 23 0,0-8-16 16,0 0 6-16,0 0-9 0,-1 0-5 0,0 0 22 16,0-10-13-16,-2 0 4 0,0-2 6 0,-3-2-30 15,0 0 14-15,-4-2 20 0,1-2-23 0,-3-2 13 16,0-1 14-16,0-3-36 0,-5 2 13 0,-1-2 14 16,1 0-25-16,1-1 8 0,-1 3-6 15,1 1-11-15,0-1 16 0,0 3 8 0,2 2 7 16,-1 0-4-16,3 0-24 0,0 2 9 0,0 1 13 15,0 4-17-15,0 2-2 0,3 8-3 0,-1-10-6 16,3 10 10-16,0 0 23 0,1 0-14 0,-1 0-5 16,1 0 15-16,1 0-11 0,0 0-3 0,1 0 5 15,-2 0-17-15,1 0 9 0,2 0 0 0,-1 0 22 16,0 11 8-16,0-1 1 0,0 2-14 0,0 1-15 16,-1 0 1-16,0 2-3 0,-1 2 10 0,1-2 3 15,-2 2-2-15,-1 1-7 0,-1 0 31 0,-1 1-12 16,1-1-16-16,-1 3 6 0,-1-2-8 0,0-1-7 15,-1 0 8-15,0-1 15 0,0-3-13 16,0-1 6-16,0-2 0 0,0-3-17 0,0-8 23 16,0 10-9-16,0-10 19 0,0 0-15 0,-3 0 3 15,3 0-11-15,0 0 11 0,0 0 16 0,0 0-40 16,0 0 34-16,0 0-49 0,0-13 12 0,0-1 26 16,0 3-29-16,3-2 29 0,0-2-8 0,2 1-4 15,-1-3 8-15,2-1 22 0,-1-1-17 0,1 0-7 16,1-2-4-16,2-1 2 0,-1 2-7 0,1 0-1 15,2 2 11-15,-2 1-13 0,0 0 30 0,1 5-10 16,-2 0-3-16,-1 12-7 0,-1-9 0 16,-1 9 2-16,1 0-2 0,-3 0 11 0,1 0-17 15,-2 0-1-15,0 0 18 0,0 0 7 0,0 0 19 16,-1 18 19-16,1-1-29 0,0 0-10 0,-1 4 9 16,0-1-4-16,0 7 24 0,-1-2-27 0,0 2-9 15,0 1-16-15,0-2-16 0,0 1 30 0,0-3-15 16,0 0 22-16,4-4 14 0,-1-1-31 0,1-4 8 15,1-1 0-15,0-4 1 0,0-2-2 0,0-8-4 16,2 9-20-16,1-9 4 0,-1 0 35 0,0 0-4 16,3 0 17-16,0 0-33 0,1 0 3 0,1 0 0 15,0-12-6-15,2 4 14 0,-2-1-10 0,3-1 2 16,0 0-6-16,-1-1 20 0,-1 0-18 0,1-1 3 16,1-4 14-16,0-1-4 0,0-2-9 0,-3 0 6 15,2-4-7-15,-2 1-8 0,1-3 26 16,-3 0-3-16,0 0-25 0,-3-1 13 0,1 0-8 15,-4 3-7-15,-1-1 13 0,-1 2 16 0,-2 1-7 16,0 3 1-16,0 4 13 0,0 2-29 0,0 2 9 16,-4 1-4-16,1 9-6 0,-1-7 18 0,1 7-11 15,-4 0 6-15,2 0-2 0,-3 0-2 0,1 0-8 16,-3 0 22-16,0 0-3 0,-2 11-12 0,-1 1 35 16,-1 5-34-16,-1 2 28 0,1 1-15 0,0 4-31 15,1 2 23-15,3 2-11 0,1 1 11 0,4 2 9 16,2 0-14-16,3-1-10 0,0 0 7 0,0-2-11 15,4-1 13-15,3-1 14 0,0-4-34 16,1-4 25-16,2-3-2 0,1-2-15 0,1-1 24 16,3-3-28-16,1-1-11 0,1-8-15 0,-1 0-33 15,1 0 4-15,0 0-28 0,0 0-46 0,-1 0 28 16,-1 0-56-16,-1-12-28 0,0 2-34 0,0-2-56 16,1 0-67-16,-3-3-49 0,0 1 42 0,0-3-14 15,-3 0-5-15,-1-2 56 0,0-3 68 0,-5-3-1 16,2 0 184-16,-1-3 30 0,-1 0 22 0,-1-2 90 15,0 2 135-15,0 1 104 0,-1 2 52 0,0 4 54 16,-1 4-23-16,0 4-4 0,0 3-27 16,0 10-77-16,0 0-76 0,0 0-30 0,-6 0-33 0,-1 0 24 15,2 0-55-15,0 0-34 0,-1 11 2 16,2 3-39-16,0 1 28 0,1 3-34 0,3-1-21 16,0 3 21-16,0-1-39 0,0 1 5 0,0-1 0 15,5 1-11-15,1-5 0 0,3 1 30 0,-2-1-33 16,2-3 2-16,2 0 22 0,1-12-12 0,-1 8 4 15,2-8-23-15,-1 0 10 0,2 0-25 0,-2 0-7 16,2 0-10-16,-2 0 20 0,0-11-9 0,1-1 23 16,-2-2 48-16,-1-1-42 0,1 2 25 0,-2-2 5 15,-1-3-18-15,0-1 3 0,-3-2 2 0,1-2-3 16,-3-1 39-16,1 2 29 0,-2-2-22 16,0 4 19-16,-1 1-29 0,0 3 13 0,0 6 27 15,-1 1-2-15,0 9-26 0,0 0-12 0,0 0-28 16,-4 0-4-16,1 0 23 0,-1 16-43 0,-1 1 33 15,2 2-14-15,1 3-13 0,-2 6 21 0,2 2 5 16,-1 4 3-16,1 5-10 0,1 4-3 0,0 3 2 16,-1 2-11-16,0 1 0 0,-1 4 7 0,2 0-7 15,-1 1 4-15,0 0-7 0,-2-1 4 0,1 2 6 16,1-3 18-16,-4 0 32 0,1-2-7 0,-2-3 11 16,-2-1 16-16,-4-5-12 0,0-3 19 0,-4-4-27 15,-1-3-30-15,-4-4-5 0,-1-7-19 0,-4 0 0 16,-1-3 0-16,0-6 0 0,-7-3 0 0,1-8 0 15,0 0 0-15,-1 0 0 0,-1 0 0 0,1 0 0 16,0-11 0-16,1-3 0 0,3-3 0 16,3-2 0-16,-1-1 0 0,4-2 0 0,0-6-40 15,1-1-40-15,1-5-93 0,1-4-136 0,1-3-162 16,0-3-309-16,2-2-482 0,-5 0-400 0</inkml:trace>
  <inkml:trace contextRef="#ctx0" brushRef="#br2" timeOffset="145444.66">17009 11465 6267 0,'-12'-14'52'15,"2"-1"64"-15,2 0 39 0,2-1 9 0,3-1-7 16,3-1 12-16,0 0-54 0,7-4-5 0,4 3-29 16,3-3-73-16,5 0 34 0,3-2-4 0,5 0 12 15,7-2 19-15,4 0-39 0,1-2 10 0,5 3-29 16,2 0-28-16,0 0 19 0,4 5-12 0,-2-1 24 15,-2 6-7-15,0 0-5 0,-5 4-13 16,-4 1-43-16,-1 3-19 0,-6 7-9 0,-3 0 1 16,-4 0-27-16,-6 0-12 0,-5 0-37 0,-3 0-6 15,-4 0-8-15,-5 14-17 0,0-3-9 0,0 2-67 16,-8-1-48-16,-1 0-20 0,0 0-83 0,-2 0-75 16,0 1 2-16,-2-3-74 0,-1 0-4 0,0-10-79 15,1 13-139-15</inkml:trace>
  <inkml:trace contextRef="#ctx0" brushRef="#br2" timeOffset="145662.1">17430 10899 5680 0,'-2'0'98'0,"2"-10"22"16,0 10 63-16,0 0 54 0,-2 0-52 0,1 0-26 15,1 0-24-15,0 0-57 0,0 16-13 0,0 1 53 16,0 1-18-16,0 7-16 0,-3 3 12 0,-1 4-42 15,0 4-23-15,-2 3 1 0,3 3-43 0,-1 1-15 16,-1 1-6-16,1-1 11 0,1-1 17 0,0-4-67 16,2-1-39-16,1-4-90 0,0-4-115 0,0-2-49 15,3-5-157-15,0-4-126 0,0-3-141 0,0-2-340 16,1-5-53-16</inkml:trace>
  <inkml:trace contextRef="#ctx0" brushRef="#br2" timeOffset="146027.96">17655 11168 6439 0,'-8'0'30'0,"1"0"79"0,0 0 34 0,-1 12-6 16,0 5-1-16,1 3-40 0,0 3-15 0,2 4 23 15,0 1-27-15,-1 2-27 0,2 2-12 0,4-1-28 16,0-2-15-16,4-3 15 0,2-4-39 15,0-2 24-15,2-5 5 0,2-4-19 0,0-1 38 16,2-10-30-16,0 0 15 0,1 0-9 0,1 0 8 16,1 0 10-16,0-10-7 0,0-1-1 0,-1-3-4 15,0-1-6-15,-1-2 11 0,-1-1-4 0,-3 0-10 16,-2-2 10-16,-1-2-9 0,-3-2 20 0,-3 2-4 16,0 0 1-16,0 1-14 0,-7 1 15 0,0 3 27 15,-1 3-18-15,-2 4 10 0,1-1-27 0,0 11-2 16,-1-8 11-16,1 8-6 0,0 0 16 0,1 0-39 15,-2 0 21-15,3 0-15 0,0 0-13 0,1 0 0 16,0 0-42-16,2 14-38 0,0-5-23 16,1-9-105-16,1 13-72 0,2-3-77 0,0-1-183 15,5 1-168-15,1-1-161 0,1-9-437 0</inkml:trace>
  <inkml:trace contextRef="#ctx0" brushRef="#br2" timeOffset="146580.29">18596 10938 6605 0,'-2'0'46'0,"2"0"46"0,0 0 38 0,4 0 36 0,3 0-49 15,3 0-36-15,4 0-39 0,3 0-22 16,5-9-3-16,1 1-19 0,4-2-12 0,1-1 15 16,-1 0-14-16,-1 0 24 0,-3 0 9 0,-2-2-40 15,-5 1 28-15,-2-1-20 0,-4 0 13 0,-4 1 20 16,-3 0-16-16,-3-1-2 0,0 1 8 0,-7 1-5 16,-3-1-9-16,-2 3 12 0,-1 1-6 0,-2 8 6 15,-1 0 27-15,-2 0 2 0,0 0-4 0,-3 0 3 16,1 14-4-16,0 4 19 0,1 3-16 0,-1 4-3 15,3 7 16-15,0 6-26 0,4 5 8 0,2 6-6 16,-1 5-2-16,5 1-26 0,2 5 4 0,1 1 5 16,2 2-24-16,1-2 11 0,1-2 10 15,0 0-11-15,0-6-3 0,0-2-7 0,0-4-45 16,0-4-62-16,0-4-29 0,-7-6-38 0,1-1-54 16,-1-6-17-16,-1-4-66 0,-3-2-107 0,0-5-85 15,-3-4-106-15,1 1-125 0,-1-12-136 0,-3 0-119 16,-1 0 71-16</inkml:trace>
  <inkml:trace contextRef="#ctx0" brushRef="#br2" timeOffset="147211.26">18211 11405 5308 0,'8'-15'119'0,"1"3"6"16,2-1 72-16,2 3 46 0,2-1-103 15,2 2 29-15,4-4-73 0,3 2-25 0,2 1-11 16,3-2-64-16,2-1 29 0,1 4-22 0,2 9-15 15,1-14 11-15,0 14-22 0,1-11 10 0,-3 11-30 16,2 0-54-16,-4-11-41 0,-1 11-55 0,-3 0 19 16,-1-12 41-16,-4 3-65 0,-4 0 40 0,-1 1-5 15,-2 8-43-15,-4-10 125 0,-3 1-39 0,-1 0 10 16,-4 0 113-16,0 1-12 0,-1-1 44 0,-2 9 44 16,0-8-6-16,0-1 85 0,0 9 32 0,0 0 17 15,-7 0 11-15,0 0-42 0,1 0-12 0,-1 0-6 16,-2 0-41-16,-1 0-4 0,1 17 12 0,0-2-62 15,-1 2 12-15,0 1 2 0,2 3-22 16,-1 1 25-16,2 1-21 0,3 2-19 0,1-2-55 16,3-1-6-16,0 0 8 0,0-1-31 0,7-4 65 15,3-2 4-15,-1-3-13 0,1-3 11 0,3-9-55 16,-2 0 2-16,0 0 10 0,1 0-26 0,-3 0 12 16,0 0-13-16,0 0 7 0,-1-11 12 0,-1-3 36 15,0-2 4-15,0 0-15 0,-2-1 24 0,0-2-21 16,0-1 7-16,-2 1-11 0,-1-2-9 0,2 0 12 15,-1 2-25-15,1 0 12 0,-1 1 19 0,2 4-51 16,0 1 34-16,0 4 35 0,0 9-49 0,0 0 94 16,-2 0-17-16,1 0-30 0,-1 0 33 0,0 0-21 15,-1 0-16-15,1 13 6 0,-1 1-3 16,0 4-5-16,1 0 5 0,1 1 2 0,0-1-19 16,-2 2-17-16,1-3 12 0,0-1 3 0,0-2 7 15,0-1-31-15,-1-13 41 0,0 11-20 0,0-11 6 16,-1 0 36-16,0 0-52 0,0 0 26 0,0 0 15 15,0 0-11-15,0 0 38 0,2-14-15 0,-2 3-8 16,1-3 8-16,0 2-32 0,2-3 8 0,-1-3-2 16,1 0-16-16,1 0 24 0,1-1-33 0,2 0-1 15,1 0-4-15,1 1-8 0,1 1 28 16,0 1-32-16,3 3-13 0,-2 4-24 0,1 9-47 16,0-12 15-16,-2 12-38 0,2 0-51 0,-3 0-59 15,0 0-96-15,-1 0-73 0,-1 0-118 0,-1 0-129 16,-1 0-214-16,-1 0-282 0</inkml:trace>
  <inkml:trace contextRef="#ctx0" brushRef="#br2" timeOffset="147878.06">19641 11177 7047 0,'-5'10'50'0,"1"-10"44"16,1 0 26-16,0 0 28 0,1 0-51 0,2 13-35 15,0-1-28-15,0 2-18 0,0 0-4 0,5 3-10 16,0 1 4-16,1 2-24 0,0 0 20 0,0 2-12 16,2-1 2-16,-1-1 12 0,-1-2-8 0,-1-1 9 15,-1-3 8-15,1-2-24 0,-2-4-25 0,-1-8-11 16,-2 0-55-16,0 0-22 0,0 0-63 0,0 0-43 15,0 0-57-15,0 0-106 0,-5 0-49 16,2-14-174-16,0 0-198 0,3-1-231 0,-2-3-193 16</inkml:trace>
  <inkml:trace contextRef="#ctx0" brushRef="#br2" timeOffset="148027.94">19667 10885 6413 0,'-5'-8'63'0,"1"8"35"0,4 0-24 15,0-9 1-15,0 9-56 0,0 0-20 0,0 0 11 16,0 0 6-16,6 0-38 0,0 0-57 16,1 0 4-16,3 0-119 0,-3 10-86 0,2 1-105 15,-1-1-273-15,0 0-109 0,-3 2-277 0,0-1-175 16</inkml:trace>
  <inkml:trace contextRef="#ctx0" brushRef="#br2" timeOffset="148427.1">19809 11147 6079 0,'-7'17'65'0,"7"-2"40"0,-5 3 51 15,-2 0 9-15,2 2-20 0,2 0-58 16,0 0-35-16,3 0 4 0,0-1-84 0,-5-3 49 0,5 0-16 16,0-4-8-16,0-2 31 0,0-10-27 15,0 0-3-15,0 0-6 0,0 0 2 0,0 0 21 16,0 0-21-16,0 0 14 0,0 0-7 0,0-13-14 15,0 0 12-15,0-1 28 0,0-3-5 0,0 1-24 16,0-4 33-16,2-4-58 0,2 2-2 0,0-1 29 16,1-3-18-16,1 0 17 0,3 0 13 0,2 0 5 15,-1 2-37-15,4 3 14 0,-1 3 9 0,-1 2-11 16,2 1 33-16,-1 5 10 0,-1 1-5 0,-2 9 4 16,1 0 28-16,-2 0 2 0,-2 0 22 0,-1 0-2 15,-1 0-12-15,0 0-19 0,0 16-6 0,-2 2 2 16,-1 3-3-16,-1 2-21 0,-1 3 16 0,0 0-38 15,0 3-3-15,0 3 21 0,0-2-30 16,-3 0 26-16,3-1-25 0,0-1-2 0,0-3-3 16,0-1-52-16,0-5-23 0,0-1-51 0,0-4-67 15,0-4-24-15,0-10-56 0,0 10-82 0,0-10-76 16,0 0-153-16,0 0-139 0,0 0-186 0,2 0-306 16</inkml:trace>
  <inkml:trace contextRef="#ctx0" brushRef="#br2" timeOffset="149011.04">20046 11051 6359 0,'0'0'20'0,"0"0"32"0,-3 0 90 0,0 0 20 16,1 0-14-16,1 13 24 0,1 4-76 0,0 2-9 16,0 2-12-16,5 2-32 0,0 2-18 0,3 0-7 15,-1 2 10-15,3-4-8 0,1-2-7 0,0-1-12 16,-1-4 15-16,0-2-36 0,-1-4 37 0,1-10 6 15,-3 0-22-15,2 0 41 0,-3 0-28 0,0 0 12 16,0 0-7-16,0 0 9 0,0 0-15 0,0-17-8 16,0 2 13-16,0-1-28 0,2-1 9 0,-1-1 7 15,1-2-18-15,-1-2-3 0,2 0 28 0,-1-1-42 16,1-1 14-16,-2 1-25 0,1 1-35 0,-1 0-13 16,1 5-47-16,-2 0 15 0,1 5-23 15,-2 2-25-15,-2 10-29 0,0 0-32 0,-1-8-46 16,1 8 17-16,-3 0-24 0,2 0-40 0,-2 0-45 15,0 0-94-15,0 10 53 0,0 1-20 0,0-2 128 16,0 2 102-16,0 0 22 0,0 1 94 0,0 0 33 16,3 2 59-16,-1 1 62 0,3-1 60 0,0 1 3 15,0-3 31-15,0 1 84 0,1-1-22 0,2-4 34 16,1-8 10-16,-1 8-48 0,1-8-19 0,3 0 2 16,-2 0-56-16,2 0 24 0,2 0 12 0,-2 0-46 15,2-14 62-15,1 1-56 0,-1 1-6 0,-2-2-8 16,0-1-39-16,-3-1 11 0,-2 0-2 15,-2 0 19-15,-5-1-17 0,0 0-4 0,0 1 0 0,-6 0-22 16,-1 0 38-16,-1 5-43 0,-2 0-16 0,-1 4-7 16,0 7-29-16,-1 0 18 0,0 0-2 15,-1 0 22-15,1 0-1 0,-3 0-12 0,1 15-2 16,-1 3-29-16,2 3-11 0,1 2-2 0,0 1-5 16,4 5 9-16,2 0 2 0,1 0-21 0,5 2 14 15,0 0-8-15,0-2-1 0,7-3 25 0,1-2-25 16,3-2-17-16,1-3-48 0,1-2-13 0,2-3-53 15,2-3-38-15,0-11-13 0,0 0-111 0,2 0-24 16,2 0-75-16,-2 0-96 0,1-11-147 0,-1 0-94 16,-2-2-182-16,1-2-210 0,-3-1 238 15</inkml:trace>
  <inkml:trace contextRef="#ctx0" brushRef="#br2" timeOffset="149411.04">20621 10984 5729 0,'-3'0'43'0,"3"0"56"0,0 0 72 0,0 0-16 16,-6 0 39-16,6 0-66 0,0 13-28 0,0 0 26 16,0 3-54-16,0 2 26 0,0 2-48 0,0 1-10 15,0 1-20-15,0 2-15 0,4-4 7 0,0 0-10 16,-2-4-24-16,-1-3 12 0,-1-1 9 16,3-12-2-16,0 10 15 0,-3-10-17 0,0 0-21 0,0 0-3 15,3 0-14-15,-3 0-22 0,0 0-6 16,3 0-5-16,-3 0 40 0,3 0 2 0,-3-12 4 15,5-1 18-15,-2 1-49 0,1-4 28 0,1 0 20 16,3-3 4-16,-2 0 20 0,0 0-19 0,1-3 6 16,3 1-12-16,-2 0 6 0,0 2 7 0,0 1 10 15,3 1 8-15,-2 1 26 0,-1 4 24 0,1 2 33 16,-1 10-10-16,-1-9 2 0,0 9-5 0,-1 0-33 16,-2 0 46-16,-1 0-21 0,0 0-4 0,1 0-10 15,-2 13-12-15,1 3 3 0,-1 1 21 0,2 4-9 16,-3 2-23-16,4 3 4 0,-3 3-23 0,-1 0-2 15,0 2-7-15,-1 1-16 0,1-3-7 0,-1-3 1 16,0 0 3-16,0-3-6 0,0-3 6 16,0-4-43-16,-3-2-64 0,0-1-42 0,-1-13-72 15,4 8-72-15,-1-8-75 0,-1 0-97 0,0 0-168 16,0 0-176-16,-1 0-227 0,1 0-241 0</inkml:trace>
  <inkml:trace contextRef="#ctx0" brushRef="#br2" timeOffset="149594.18">20802 11027 6211 0,'5'-12'81'15,"2"5"43"-15,0 7 53 0,2-8 19 0,3 8-56 16,2-10-54-16,2 4-38 0,1 6-10 0,2-9-44 16,1 9 22-16,2-7-11 0,-1 7-48 0,0 0 6 15,-3-8-97-15,1 8-87 0,-3 0-26 0,-1-8-75 16,-2 8-68-16,-3-9-49 0,-1 4-187 0,-4 5-183 15,-3 0-212-15,1-10-96 0</inkml:trace>
  <inkml:trace contextRef="#ctx0" brushRef="#br2" timeOffset="149811.24">21009 10636 6441 0,'-4'0'97'0,"0"0"56"16,-1 0 15-16,-2 0 56 0,0 16-67 0,2 1-44 15,-1 3 10-15,1 5-55 0,1 4-1 0,1 4-12 16,2 2-1-16,1 5 12 0,0-1-34 0,0 3 16 16,0 1-37-16,5-3-2 0,-2 2 14 0,0-3-34 15,-1-1 13-15,-1-4-22 0,0-2-37 0,-1-3-32 16,0-3-64-16,0-4-83 0,0-3-70 0,-4-5-150 16,4-2-134-16,-3-4-237 0,1-8-278 0,-2 0-258 15</inkml:trace>
  <inkml:trace contextRef="#ctx0" brushRef="#br2" timeOffset="150863.29">21225 10993 5646 0,'0'-11'43'0,"0"1"65"0,0-2 114 0,0 4 17 16,0-1-27-16,-5 9-26 0,0-10-82 0,0 10-21 16,0-7-30-16,-3 7-11 0,2 0-2 0,1 0 8 15,-1 0 43-15,0 0 1 0,-2 0-30 0,1 0 0 16,0 0-16-16,-1 10-38 0,-1 1 13 0,0 4-1 15,1 1-5-15,0 2-4 0,2 4 13 0,1 0-12 16,0 2-8-16,3 1 5 0,2 0 7 0,0 0-13 16,3-4-4-16,1-2 20 0,2-1-44 0,0-5 17 15,1-1-4-15,-1-3-28 0,1-9 17 0,-2 11-22 16,1-11 0-16,1 0 28 0,-1 0-20 0,0 0-6 16,1 0-4-16,0 0-1 0,-1 0 23 15,0 0 17-15,0 0-26 0,1-13 25 0,1 1 6 16,-2 2 14-16,-1-3 3 0,0-1-6 0,-1-1-48 15,0-2 27-15,1-2 12 0,-2 0-18 0,1-1 43 16,-1 1-21-16,-1 0-12 0,2-1 13 0,0 3-19 16,1 1 4-16,1 2 26 0,-1 1-20 0,1 3 2 15,1 3-3-15,0 7 30 0,0-8-2 0,0 8 40 16,-1 0 7-16,1 0-26 0,-1 0 13 0,-2 0-26 16,0 0-3-16,-1 15 11 0,0 1-3 0,-1 2-18 15,-1 1-15-15,0 3-11 0,1 0-1 0,1 0 12 16,-1 1 12-16,-2-2 8 0,3-2-20 0,0-2 9 15,0-2-5-15,-1-3-20 0,0-3 7 16,-1-9 7-16,0 10-30 0,1-10-10 0,-2 0 8 16,2 0-16-16,0 0 20 0,0 0 35 0,1 0 5 15,1-13 9-15,2 1-13 0,-2-1-19 0,1-1 1 16,0-2-6-16,1 0 3 0,-1 0 4 0,2-2-5 16,-2-1 28-16,1-1-18 0,1 0 15 0,0 0-14 15,0 0-8-15,0 2 23 0,2 1-2 0,-2 5 21 16,0 0-45-16,-1 4 12 0,-1 8 2 0,-2 0 18 15,-1 0 30-15,0 0-8 0,-2 0-16 0,0 0-3 16,0 15-8-16,0 2 11 0,0 2 4 16,0 3-20-16,0 0-1 0,0 4-6 0,4 0-2 15,2 0 19-15,0 0-22 0,0-2 17 0,2-3-4 16,2-5-34-16,1-2 47 0,0-1-27 0,1-13 9 16,0 8 16-16,-1-8-29 0,1 0-9 0,-1 0-7 15,1 0-16-15,-2 0 14 0,0 0 5 0,1-9 6 16,-1-3 6-16,1 0-38 0,-1-5 33 0,-1 0-14 15,0-3-6-15,-1 0 31 0,0-2-20 0,0 0 32 16,-3-1-11-16,0 1 26 0,-1 1-18 0,0 1-25 16,-2 1 39-16,0 4-15 0,0 3 22 0,0 3 22 15,-1 9-8-15,-1 0-29 0,0 0 23 0,0 0-2 16,0 0-25-16,0 0 42 0,-5 14-19 16,2 1-7-16,1 5 1 0,-1 4-28 0,1 4 3 0,0 4-12 15,0 5 12-15,0 2 10 0,1 4 10 16,0 4 0-16,0 0-13 0,0 3 13 0,0 0-22 15,0 0-2-15,0 2 30 0,-1-3-41 0,1 0 25 16,-3 0 50-16,0-3 13 0,0-1 21 0,-2-1-7 16,1-2-29-16,-1-1-14 0,-1-3 0 0,-3-3-15 15,-3-3-14-15,-2-4-12 0,-3-4-2 0,-5-6 0 16,-4-2 0-16,-3-2 0 0,-4-5 0 0,-3-9 0 16,-2 11 0-16,-3-11 0 0,-1 0 0 0,-1 0 0 15,0 0 0-15,1 0 0 0,3 0 0 0,1 0 0 16,3-18-3-16,1-3-55 0,2-5-62 15,3-1-117-15,2-3-177 0,0-3-199 0,2-4-402 0,1 1-628 16</inkml:trace>
  <inkml:trace contextRef="#ctx0" brushRef="#br2" timeOffset="151912.29">22178 11164 6573 0,'0'-13'2'0,"0"1"50"16,11-5 59-16,2 5 11 0,4-1 0 0,2 0-31 15,4 0-77-15,4 0-3 0,3-1 10 0,2 2-36 16,-1 1 13-16,3-2 3 0,0 1-31 0,-2-1-55 16,-1 1-65-16,-2 1-76 0,-5-2-71 0,-1 1-57 15,-3 0-113-15,-7 0-167 0,-2 0-136 0,-5 0-106 16,-2-1-187-16,-4-1 150 0</inkml:trace>
  <inkml:trace contextRef="#ctx0" brushRef="#br2" timeOffset="152128.59">22452 10585 5904 0,'-6'0'85'0,"2"0"64"0,0 0 67 16,0 0 31-16,-1 14-26 0,0 2-27 0,1 2-47 15,-1 4-4-15,1 4-5 0,0 2-26 0,0 5-19 16,0 4-1-16,1 3-42 0,-1 6-10 0,2 3-1 16,-2 4-30-16,2 1-10 0,-1-1 7 0,2 1-2 15,0-2 0-15,1-1-13 0,0-3-8 0,0-6-29 16,0-4-36-16,0-4-32 0,5-5-110 0,0-7-30 15,-2-4-52-15,3-5-131 0,1-5-3 0,1-8-153 16,1 0-162-16,2 0 17 0,0 0-284 16,5-15-41-16</inkml:trace>
  <inkml:trace contextRef="#ctx0" brushRef="#br2" timeOffset="152494.22">22733 11006 6234 0,'2'-16'62'16,"-2"5"85"-16,0 3 39 0,0 8 5 0,-7 0-16 15,-1 0-59-15,-1 0-14 0,0 0 13 0,-1 13-27 16,-4 2 11-16,1 4-32 0,-3 1-32 0,3 3-3 16,0 2-24-16,2 1 11 0,2 1-12 15,1-2 5-15,4 0-22 0,4-2-4 0,0-3 13 0,3-3-1 16,2-2-9-16,4-4 17 0,-2-2-14 16,2-9 7-16,0 0 8 0,0 0-22 0,0 0 5 15,0 0-13-15,1 0-2 0,-1 0-5 0,0-15 9 16,2 3-21-16,-2-1 27 0,0-1-9 0,2-2 0 15,-3-1 22-15,0 0-9 0,-1-2 7 0,2 0 18 16,-2-1-25-16,-1 3 7 0,-1 2 29 0,1 3-39 16,-3 1 31-16,0 3 13 0,-1 8-18 0,-2 0 24 15,0 0-2-15,0 0-6 0,0 0-7 0,-3 12 21 16,0 4-28-16,0 2-16 0,-1 4 24 16,1 2-29-16,1 2 1 0,1-1-3 0,1 1-10 15,0-2 15-15,0-4-19 0,4 0-38 0,0-2-47 16,2-5-69-16,-1-1-74 0,1-12-64 0,0 9-33 15,1-9-105-15,1 0-56 0,-1 0-127 0,0 0-189 16,-1-12-223-16,2-2-69 0</inkml:trace>
  <inkml:trace contextRef="#ctx0" brushRef="#br2" timeOffset="152710.29">22944 10802 6008 0,'0'-13'77'0,"0"4"44"16,-7 2 12-16,3 7 61 0,0 0-33 15,2 0-24-15,0 0 10 0,2 0 4 0,-2 11-47 16,2 3-3-16,0 2 14 0,0 4-56 0,0 2 15 0,0 4-15 16,0 3-29-16,0 3-3 0,-3 0-25 15,-1 4-4-15,0-1 5 0,-1 0-12 0,3-1-7 16,-2-1-39-16,0-2-64 0,3-3-74 0,1-4-74 16,0-3-47-16,0-5-105 0,6-3-53 0,2-4-86 15,-2-9-143-15,0 0-11 0,2 0-146 0,3 0-164 16,0 0 172-16</inkml:trace>
  <inkml:trace contextRef="#ctx0" brushRef="#br2" timeOffset="153128.4">23179 11055 4827 0,'0'-20'136'16,"0"3"34"-16,0 0 79 0,0 1 89 0,0 0-95 16,0 4 14-16,-10 2-61 0,5 1-41 0,-2 9 1 15,2 0-30-15,-2 0-5 0,1 0 16 0,-3 0-22 16,-2 0-25-16,0 12 2 0,-1 3-32 0,-3 1-17 15,0 2 10-15,0 1-25 0,1 3-26 0,4-1 1 16,0 2 10-16,7-2 9 0,3 3-12 0,0-2-3 16,5-5-9-16,3 0-10 0,2-2 20 0,2-5-17 15,4-1-3-15,-2-9 2 0,4 0 11 0,-1 0 7 16,3 0-14-16,1 0-12 0,0 0-35 0,-1 0-2 16,3-13 14-16,0-2-2 0,-3-1 8 15,0 0 17-15,-3-1-10 0,-2 0 12 0,-2-3 3 16,-2 2-4-16,-3-2 10 0,-2-1 9 0,-4 0 10 15,-2 1 4-15,0-1-8 0,0 2 15 0,-6 1-11 16,1 3 4-16,-1 3 24 0,-1 2 0 0,-1 2 13 16,0 8 9-16,-3 0-2 0,-1 0-26 0,0 0-1 15,-2 0-4-15,0 9-2 0,-2 2 8 0,1 2-4 16,-2 2-18-16,4 3-11 0,1 3 10 0,0 1-14 16,5 2 10-16,1 1 6 0,6 1-16 0,0 0 1 15,4-2 7-15,3 0-13 0,2-2-21 0,3-3 0 16,1-2-47-16,3-1-56 0,0-3-6 0,2-3-66 15,-1-10-96-15,2 10-10 0,-1-10-119 16,0 0-49-16,0 0 9 0,-2 0-202 0,0 0-107 16,-2 0-211-16,1-14-139 0</inkml:trace>
  <inkml:trace contextRef="#ctx0" brushRef="#br2" timeOffset="153528.14">23538 10952 5533 0,'-4'0'75'0,"4"0"66"0,-5 0 86 15,1 0 21-15,1 0-34 0,-1 0-50 0,1 0-49 16,0 13-8-16,0 3-5 0,1 0-27 0,0 1-30 16,1 1 5-16,1 2-46 0,0 0 13 15,0 1 2-15,0-2-23 0,0 0 17 0,0-2 8 16,2-1 1-16,-2-4-1 0,0 0 7 0,0-3-37 16,2-9 9-16,-2 10 12 0,0-10-12 0,0 0 7 15,0 0-14-15,0 0-2 0,0 0-9 0,0-13 23 16,4 4-1-16,-1-5-3 0,0-2-21 0,1 0 8 15,1-2-6-15,0-1 7 0,1-2 4 0,2-1 7 16,-1-2-7-16,2 2-6 0,1-2 28 0,1 0-10 16,1 1-7-16,1-1-8 0,0 3 12 0,1 1-15 15,0 1 18-15,0 4 10 0,-3 4 9 16,1 1 23-16,-1 4 26 0,-2 6 1 0,-1 0 4 0,0 0-13 16,-1 0-2-16,-2 9 0 0,0 3 0 15,-1 4 14-15,-1 2 7 0,1 5-5 0,-4 5 2 16,0 3-10-16,0 5-24 0,0 5-10 0,-6 1-38 15,1 2 3-15,0 1-9 0,0 1 7 0,0-4-4 16,-1-1-9-16,2-3 12 0,1-5-46 0,-2-1-27 16,2-7-56-16,-1-4-110 0,0-2-89 0,-2-4-169 15,1-5-274-15,0-3-395 0,-2-7-425 0</inkml:trace>
  <inkml:trace contextRef="#ctx0" brushRef="#br2" timeOffset="154278.09">18149 12390 6398 0,'-13'0'23'0,"-1"0"60"0,2 0 19 0,-1 17 71 16,3 2-4-16,2 2 0 0,0 7-7 16,3 3-42-16,2 9 17 0,3 5-50 0,0 5-1 0,3 10-3 15,4 3-23-15,1 6 2 0,1 1-24 16,1 1-25-16,0-2-12 0,-1 0 6 0,-1-5 0 15,-1-4-4-15,1-6 8 0,-4-5-43 0,-4-4-28 16,0-5-12-16,0-7-63 0,-6-4-37 0,0-6-39 16,-3-6-98-16,-1-6-66 0,-3-11-69 0,0 0-115 15,0 0-117-15,-2-8-89 0,-1-4-192 0,0-7-175 16</inkml:trace>
  <inkml:trace contextRef="#ctx0" brushRef="#br2" timeOffset="154544.22">17734 12426 6248 0,'6'-22'84'16,"3"3"-3"-16,1 3 36 0,6 4 38 0,2 2-45 15,7 0 14-15,5 1 26 0,4 3-35 0,5 6-26 16,3 0-10-16,3 0-43 0,1 0 12 0,-2 0-16 16,0 13 4-16,-5 5 7 0,-5 1-23 0,-4 4 17 15,-6 3 3-15,-7 1-35 0,-5 4 30 0,-7 1-11 16,-5 0-16-16,-5 1 18 0,-7-4-5 0,-2 3-18 15,-4-3 11-15,-3-2-10 0,-2-2-34 0,-1-2 46 16,-2-2-12-16,0-4 4 0,4-2 6 0,-1-4-38 16,2-1-10-16,4-10-27 0,0 0-56 0,5 0-54 15,0 0-63-15,4 0-95 0,1 0-63 16,2-11-136-16,5-1-179 0,0-1-93 0,0-2-294 16,8-2-115-16</inkml:trace>
  <inkml:trace contextRef="#ctx0" brushRef="#br2" timeOffset="155177.93">18372 12419 6464 0,'7'0'48'0,"2"0"63"0,0 0 52 0,-2 0 28 16,-1 15-15-16,1 1-58 0,-2 2-39 0,-1 1-18 16,-1 2-33-16,-1 4-5 0,-2-1 9 15,0 0-23-15,0 0 1 0,-3-1 5 0,-1-2-18 16,0-2 23-16,0-4-3 0,-2-3-20 0,0-2-2 15,1-3-19-15,-1-7 27 0,1 0 23 0,0 0-26 16,0 0 1-16,1 0-14 0,1 0-8 0,0 0 22 16,0-12 2-16,1 0-2 0,2-1-14 0,0-2-10 15,0-3 3-15,2 1-10 0,3-3-14 0,1-1 24 16,1-1-31-16,2 0 20 0,0-2 11 0,3-1-29 16,0 2 39-16,1 1-7 0,2 1 6 0,-1 1 14 15,2 3-7-15,-3 3-5 0,1 3-7 0,-2 2 18 16,0 9-5-16,-4-7 1 0,-1 7 17 0,0 0-27 15,-2 0 6-15,-1 0 3 0,0 0 12 16,-1 0-17-16,-1 12-13 0,0-2 16 0,0 1-19 16,1 1 18-16,-1 0 5 0,1-1-44 0,-1 3-3 15,2-2-6-15,2 2 10 0,-1-1 12 0,1-1 32 16,2-3 0-16,1 1-21 0,1-10 31 0,1 9-33 16,2-9 17-16,0 0 16 0,1 0-24 0,0 0 32 15,4 0-6-15,-2 0 5 0,2-9 3 0,-2-1-37 16,3-2 17-16,-3 0 11 0,1-2-11 0,-3-1 32 15,-1 0 15-15,-3-2-4 0,-1 0 12 0,-3-1 24 16,-1 0-27-16,-5-1-10 0,0 0 9 0,0 0-2 16,0 1 10-16,0 1-12 0,0 1 15 15,-5 3-41-15,-1 4-3 0,-1 1-6 0,0 8 7 16,-1 0-11-16,-2 0 9 0,-2 0 11 0,1 9-22 16,-4 2 37-16,1 0-22 0,-2 4 26 0,0 2-12 15,0 5-27-15,1 2 25 0,1 1-20 0,4 2-8 16,1 3 9-16,3-2-23 0,6 2 10 0,0-2-2 15,0 0 7-15,8-2 5 0,2-4-18 0,1 1 9 16,3-3 0-16,1-2-16 0,2-4 4 0,1 0-34 16,2-3-29-16,0-4-27 0,1-7-83 0,2 0-38 15,-1 0-83-15,2 0-55 0,-2 0-32 16,0 0-108-16,-2-10-47 0,-3-2-144 0,0 2-118 0,-5 0-171 16,1-1-57-16</inkml:trace>
  <inkml:trace contextRef="#ctx0" brushRef="#br2" timeOffset="155461.65">19040 12311 5981 0,'0'0'95'15,"0"0"36"-15,0 0 42 0,0 0 59 0,0 0-58 16,0 14-18-16,0 0-24 0,0 4-33 0,4 0-26 16,1 4-14-16,-1 0-9 0,0 0-29 15,1 2-12-15,-1-2-9 0,1-1-13 0,1-1 13 0,1-4 0 16,-2-3 16-16,0-4-20 0,1 1-1 0,-3-10 22 15,2 0-2-15,0 0 35 0,-2 0-13 0,0 0-3 16,0 0-7-16,1-10-14 0,2 2-5 16,-1-3-4-16,2-3-11 0,-2-1-2 0,1-2 26 15,0-1-12-15,0-2-17 0,2 0 10 0,0 0-4 16,-1-2-45-16,0 1 8 0,2-1-27 0,-1 1-75 16,0 1 32-16,-1 2-42 0,1 3-46 0,0 2-58 15,-1-1-119-15,-1 4-112 0,0 2-182 0,-3 2-61 16,0 6-165-16,0 0-163 0,-1-6 127 0</inkml:trace>
  <inkml:trace contextRef="#ctx0" brushRef="#br2" timeOffset="155627.21">19341 12241 6183 0,'-4'12'56'0,"4"1"53"0,-5 4 27 16,0 1 44-16,0 3-42 0,1-1-63 0,3 4-31 15,0-3-57-15,1 1 1 0,0-2 17 0,0-2-7 16,6 0 0-16,-4-3-49 0,2-1-55 0,-1-3-100 15,-1-3-140-15,0-8-102 0,-1 5-208 0,-1-5-108 16,0 0-124-16,0 0-250 0,0 0 162 0</inkml:trace>
  <inkml:trace contextRef="#ctx0" brushRef="#br2" timeOffset="155795.17">19322 12108 6286 0,'0'-20'51'0,"0"4"50"0,-5 3 15 0,1 13 7 15,1-9-51-15,3 9-61 0,0 0-7 0,0 0-23 16,0 0 4-16,0 0 41 0,0 0-81 0,6 0-10 16,0 13-54-16,1-1-141 0,1 0 18 0,0 2-162 15,3-1-75-15,-2-1-95 0,0 3-171 0,1-1-157 16,1-1-168-16</inkml:trace>
  <inkml:trace contextRef="#ctx0" brushRef="#br2" timeOffset="158760.29">19581 12354 4525 0,'3'-6'31'0,"1"6"81"0,-1-6 95 15,0 6 39-15,0-7 55 0,0 7-42 0,-3 0-44 16,0-8 11-16,0 8-69 0,0-8-23 0,0 8 1 16,0 0-21-16,0-8 6 0,0 8-19 0,0 0-22 15,0 0-2-15,0 0-3 0,-7 0 15 0,0 0-10 16,0 0-28-16,-1 0-20 0,-3 0 8 0,0 11-3 15,-1 1-6-15,-1 1 14 0,1 4-21 0,-2-1-21 16,4 1 9-16,1 3-17 0,1 1-10 16,5-1 2-16,1-1 7 0,2 0-7 0,4-2 22 0,3-1-4 15,1-2-10-15,1-2 0 0,3-3-7 16,-1-1-11-16,0-8 12 0,1 0-5 0,0 0 0 16,-1 0 1-16,1 0-17 0,-1 0 5 0,1-10-20 15,-1 1 29-15,0-2 8 0,-1-1-5 0,-2 0 16 16,0-2-4-16,-2-1 15 0,2-1 0 0,-4 1-24 15,-1-3 10-15,-1 0-20 0,-2-2 10 0,0 3 28 16,0-2-13-16,2 3-2 0,-2 0 12 0,0 0-7 16,2 2-4-16,-2 3 2 0,0 0-11 0,2 2-6 15,-2 2 28-15,3 7-22 0,-1-7 6 0,2 7-7 16,-1-7-15-16,0 7 33 0,1 0-17 0,1 0 6 16,0-6 6-16,0 6-4 0,0 0-4 0,1 0 29 15,0 0-38-15,2 0 7 0,-1 0-2 16,1 0-18-16,-1 0 38 0,0 11-14 0,0 1 21 15,1 1-23-15,-3 1-4 0,-2 1 18 0,-3 3-23 16,0 3 33-16,0 0-8 0,0 0-11 0,0-1 13 16,0 0-17-16,0-1 4 0,0-2-1 0,0-1 18 15,0-4-22-15,0-3 7 0,0-3-15 0,0-6 0 16,5 0 31-16,1 0-15 0,-1 0 6 0,4 0-12 16,-2 0 1-16,0 0-11 0,2 0-4 0,3-8-6 15,-3-3 17-15,1 2 0 0,3-2 28 0,-3-1-5 16,1-2-33-16,-2-1 30 0,0-1-33 15,-1-2 27-15,0 1 11 0,-1 0-23 0,-1-2-5 0,1 0-13 16,-2 2-1-16,1 2 20 0,-1 1 22 16,-1 1 3-16,0 4-3 0,0 2-8 0,-2 7 12 15,0 0 2-15,-1 0-1 0,-1 0 0 0,0 0-9 16,0 0-7-16,0 11 8 0,0 1-19 0,0 1 8 16,0 1-14-16,0 1 4 0,0 1 6 0,0 0-4 15,0 1 11-15,5-3-14 0,-1 0 4 0,-1-2-15 16,1-2 11-16,-1 0 9 0,1-4 11 0,0-6-15 15,0 6-17-15,2-6 13 0,-1 0-13 0,0 0 4 16,1 0 4-16,1 0-4 0,2-10-15 0,-2 0 0 16,3-1 14-16,0-1-37 0,0 1 47 0,1-3-3 15,0 0-16-15,0-3 10 0,1 0 2 16,0-1 6-16,-1-2-7 0,2-2 25 0,0 0-19 16,0 0-5-16,2 1 28 0,-2 1-16 0,1 3-21 15,-2 2 30-15,0 2-27 0,-2 4 4 0,-2 9 19 16,0 0 5-16,-1 0 21 0,-2 0 27 0,0 0 1 15,-1 12-46-15,1 2 9 0,-1 2-14 0,0 5 20 16,0 1 33-16,0 2-17 0,-1 4-17 0,0 2 5 16,0-2-18-16,0 2 13 0,-1-3 20 0,-1 1-39 15,-1-3 28-15,0-3-14 0,-4-2 6 0,-1-2 12 16,-1-3 14-16,-2-3-20 0,-2-2-9 16,0-3-12-16,-1-7-19 0,-3 0 26 0,1 0-9 15,-1 0 8-15,0 0 0 0,-1 0-13 0,0 0-6 16,1-9 6-16,2-1-16 0,2 2 1 0,-1 0-6 15,3 0-42-15,2 1-20 0,2-1-39 0,0 1-49 16,3 2-17-16,1-4-74 0,0 2-70 0,0-1-110 16,7 0-129-16,-1-3-217 0,0 1-266 0,1 0-269 15</inkml:trace>
  <inkml:trace contextRef="#ctx0" brushRef="#br2" timeOffset="159427.1">20493 11810 6506 0,'-5'12'79'0,"1"0"59"15,1 5 58-15,-1 1 20 0,0 6-50 0,0 4-18 16,1 3-46-16,1 7-16 0,0 2-22 0,0 5-38 16,0 2-5-16,0 1-24 0,1 0 14 0,0 0-10 15,1-1-11-15,0-3 8 0,0-4-11 0,5-3 19 16,0-3-9-16,0-5-22 0,2-5-37 0,-2-2-52 15,-1-5-65-15,1-4 0 0,1-5-60 0,-3-8-42 16,4 0-3-16,0 0-56 0,0 0-64 0,1 0 16 16,2-7 40-16,-3-3-95 0,2-2 131 15,0-2 11-15,-1-1 31 0,1 0 174 0,-1-4 45 0,-1 0 65 16,1-3 23-16,0 0 181 0,-1 0 67 16,0 0 56-16,0 1 102 0,-3 2-67 0,-1 6 35 15,-3 2-18-15,0 11-57 0,0-7-67 0,0 7-89 16,0 0-29-16,0 0-44 0,-6 11-15 0,1 1 8 15,-1 1-47-15,2 0-26 0,4 2-13 0,0 0-9 16,0 0-3-16,0 1 22 0,5-3-20 0,5-1-13 16,0-1 10-16,0-3-17 0,2-1 29 0,0-7-6 15,1 0 10-15,1 0 3 0,2 0-44 0,-1 0 22 16,1 0-25-16,-1-7 3 0,2-3 33 16,-2 1-34-16,1-3-8 0,-3 1 11 0,0-3-28 15,0-2 47-15,-2 0 35 0,1-2-44 0,-3-2 41 16,-1 3-49-16,1-3 16 0,-3 3 7 0,1 3 14 15,-2-1 31-15,-2 5-18 0,-1 3 36 0,-1 7-6 16,-1 0 6-16,0 0-17 0,-4 8-3 0,0 6-23 16,-1 4 9-16,0 2 4 0,-1 6-17 0,0 3 8 15,1 4 4-15,1 6 13 0,0 2 15 0,2 3-12 16,0 3-24-16,2 3 10 0,0 3-17 0,0 0 19 16,0 3-7-16,0-3-8 0,2 0 2 0,-2-1-20 15,3-2 17-15,-3-4-13 0,0-4 20 0,0-4 13 16,-5-3-15-16,0-3 2 0,-5-6-15 0,0-2-11 15,-4-6 0-15,-2-3 0 0,-3-3 0 0,-3-5 0 16,-4-7 0-16,-2 0 0 0,-1 0 0 16,-2-8 0-16,-2-3 0 0,-2-4 0 0,-2-2 0 15,1-2 0-15,1-4 0 0,0 0-26 0,0-4-60 16,0-2-97-16,3 0-88 0,-2-4-161 0,4-2-223 16,2-1-334-16,1-1-644 0</inkml:trace>
  <inkml:trace contextRef="#ctx0" brushRef="#br3" timeOffset="197443.02">23965 5470 6627 0,'-12'-17'28'15,"1"0"49"-15,1-5 68 0,3 0 34 0,1 1-14 16,1-1-22-16,1-3-41 0,2 0-35 0,2-3-7 16,5-1-23-16,2-2-25 0,4-1 2 0,5 0-8 15,4 0-10-15,5 0 28 0,5-1 3 0,2 3-1 16,7 1 15-16,1 0-35 0,3 5-9 0,4 2 5 16,3 1-11-16,-1 1 9 0,3 7 3 15,2 1-3-15,-2 4 14 0,2 4-12 0,-1 4-7 16,-2 0-12-16,-3 7 6 0,-2 3 16 0,-4 2-5 15,-4 2 20-15,-2 4-26 0,-5 0-2 0,-5 5 6 16,-1-2-15-16,-3 4 12 0,-2 2 14 0,-6 2-4 16,-1 3 1-16,-4 1 4 0,-1 4-15 0,-4 1 3 15,-4 3 14-15,0 3-6 0,-5 3 4 0,-4 2 5 16,-3 4-15-16,-1 2 2 0,-5 2-5 0,0 3-9 16,-4 0 25-16,-1-1-19 0,-2 1 13 0,0-2 1 15,-1 0-4-15,2-2 14 0,0 0-19 0,1-3 10 16,1 2-9-16,1 1 6 0,2 2 1 0,3 5 2 15,-1 7 5-15,2 3-16 0,2 3 13 0,2 3 10 16,1 2-19-16,0 5 21 0,4-2-17 16,1 0 2-16,5-1 1 0,0 3-20 0,0-3 23 15,6 2-23-15,4-2 11 0,3-1 8 0,3-2 4 16,8-5 2-16,3-5-11 0,5-1 19 0,3-6-26 16,7-3 6-16,4-6 5 0,4-4-21 0,4-5 20 15,0-5-20-15,6-4 7 0,1-6 0 0,3-5 1 16,-2-4 6-16,2-5 18 0,0-5 1 0,-1-11-23 15,-2 8 7-15,-4-8-2 0,-3 0-18 0,-8 0 12 16,-5 0 10-16,-5-11-13 0,-8 11 32 16,-8-10 1-16,-5 2-23 0,-6 8-1 0,-5-8 9 15,-4 8-6-15,0 0 0 0,-9 0 13 0,-5 0-39 16,-3 0 15-16,-5 0 11 0,-5 0-6 0,-3 8-4 16,-4 4 7-16,-5 2 4 0,-4 3-6 0,-2 2-1 15,-3 5-12-15,0 1 7 0,-3 5-1 0,0 1 14 16,1 3 8-16,-1 3-14 0,1 2 12 0,3 4-14 15,1 4 4-15,2 3 14 0,4 4-11 0,2 1 32 16,5 5-29-16,4 2-13 0,7 3 13 0,3 2-15 16,3 2 15-16,6-1-2 0,4 4-4 0,3 1-14 15,3 0 3-15,0 1 6 0,10 1 1 0,3 3 14 16,-1-3 0-16,2 2-7 0,2 0 7 0,0-2-8 16,0 0-8-16,1-2 12 0,-3 0-18 0,-2-1 2 15,1-1 6-15,-2-2 13 0,-2-1-28 16,2-3 5-16,-3-2 9 0,0-2-13 0,1-1 21 15,-1-6 9-15,1 1-1 0,2-3-6 0,-2 1 11 16,0-1-16-16,2 2 2 0,-2 1-5 0,0 0 4 16,-1 2-4-16,0-1 0 0,-4 0 10 0,-2-1-20 15,-2-4 15-15,0-1-1 0,-6-4-5 0,-3-3-9 16,0-3 5-16,-1-1-16 0,-2-4 15 0,-1 0 25 16,-1-1-7-16,0-2 8 0,0 0-8 0,-2-4-3 15,-2 3-3-15,0-4 2 0,-1-1-7 0,-1-1 0 16,-1 1 0-16,-1-3 0 0,-2 0 0 0,0-1 0 15,-1 0 0-15,-4-2 0 0,1 0 0 0,-3 0 0 16,-3-5 0-16,-1-1 0 0,-2 0 0 16,-1-4 0-16,-2-1 0 0,-1-9 0 0,0 0 0 15,0 0-5-15,-1 0-20 0,3 0-39 0,0 0-39 16,-1 0-23-16,3 0-46 0,1-16-24 0,2-1-42 16,0 2-85-16,5-3-79 0,1-1-181 0,4 0-269 15,3 1-409-15,5-1-180 0</inkml:trace>
  <inkml:trace contextRef="#ctx0" brushRef="#br3" timeOffset="213258.97">26683 7299 6535 0,'5'0'49'0,"0"14"64"0,-1 4 27 15,2 1 20-15,-4 5-28 0,1 5-31 0,1 4-44 16,-3 6-7-16,-1 7 7 0,0 3 2 16,0 9 26-16,-5 3-6 0,-4 6-37 0,-2 4-37 15,-1 4 5-15,-3 0-33 0,0-1 26 0,-4-1 2 0,1-2-5 16,-2-4 18-16,1-4-25 0,1-6 3 16,-1-6-10-16,-1-2 22 0,2-5 10 0,-1-3-16 15,1-5 13-15,1-4-31 0,0-6 18 0,1-2 7 16,3-6-9-16,1-5 10 0,3-5-10 0,1-8-2 15,1 0 3-15,2 0-7 0,3-11-3 0,1-4 14 16,1-1-7-16,0-1-6 0,5-1 3 0,1-4-4 16,4 0 3-16,0 1 3 0,3-1-8 0,0 2 21 15,3-1-8-15,1 3 13 0,0 2-6 0,1 2-21 16,2 1 11-16,1 3-4 0,0 1 9 0,1 2 3 16,2 1 4-16,0 6 0 0,-1 0-13 15,3 0 2-15,-1 0-6 0,-2 0 10 0,-1 0-4 0,0 0 0 16,0 0-25-16,-2 7-34 0,-4-7-55 15,0 8-64-15,-2-8-83 0,-3 0-67 0,1 0-78 16,-5 7-75-16,1-7-64 0,-2 0-199 0,-2 0-121 16,-2 0-257-16,0-9 14 0</inkml:trace>
  <inkml:trace contextRef="#ctx0" brushRef="#br3" timeOffset="213442.31">26944 8028 6798 0,'0'0'52'0,"0"0"39"0,-6 13 34 16,1 2 1-16,1 4-53 0,1 4-34 0,-2 3-29 16,1 4 12-16,0 2-5 0,-1-1-18 15,3 0-12-15,0 1-27 0,1-4-39 0,1 0-32 16,0-4-99-16,0-2-70 0,3-4-69 0,-3-3-164 16,0-4-45-16,0-4-229 0,0-7-183 0,0 0-187 15</inkml:trace>
  <inkml:trace contextRef="#ctx0" brushRef="#br3" timeOffset="213591.06">26951 7695 5370 0,'0'0'43'0,"0"0"-6"16,0 0-5-16,0 0-24 0,3 0-16 0,1 12-75 15,1 1-14-15,2-1-92 0,2 2-154 0,0 1-94 16,2 2-109-16,1 0-55 0,0-1-18 0,1 2-79 15,2-1-34-15</inkml:trace>
  <inkml:trace contextRef="#ctx0" brushRef="#br3" timeOffset="213975.56">27280 7988 5152 0,'0'0'73'0,"-4"0"113"0,-3 0 57 0,0 0 53 0,-3 0-45 15,-2 0-39-15,-2 15-22 0,-2 0-25 16,1 2-20-16,-3 4-8 0,2 2-32 0,-1 2-18 15,2 4-13-15,-1 1-36 0,4 2-5 0,1-1-10 16,1 0-2-16,4-2-17 0,2-1 8 0,4-3-14 16,0-3-2-16,4-1 0 0,2-3 0 0,1-4 9 15,3-4 12-15,1-1-16 0,2-9-17 0,0 0-16 16,0 0-8-16,2 0 3 0,-1-9-4 0,1-2 8 16,-1-3-11-16,0-3 6 0,-1-4-7 0,2-2 19 15,-4-2-14-15,0-2 25 0,0-2 24 0,-2-2-21 16,0-1 24-16,-1-1-5 0,-2 3-9 0,0 2-1 15,-1 3-2-15,0 2 14 0,-1 6 7 0,2 4 46 16,-3 3 24-16,-1 10-34 0,-2 0 27 16,0 0-35-16,0 0-24 0,0 0 25 0,0 17-31 0,-3 0 21 15,-1 3-12-15,-2 4-5 0,3 2-12 16,-1 1-21-16,1 2 18 0,1 0 3 0,1-1-1 16,0 0-12-16,0-3 11 0,1-2-12 0,0-3-30 15,4-2-9-15,2-3-72 0,1-1-91 0,2-4-59 16,0-2-83-16,0-8-78 0,2 0-80 0,-1 0-151 15,0 0-124-15,-1 0-157 0,1-15-213 0</inkml:trace>
  <inkml:trace contextRef="#ctx0" brushRef="#br3" timeOffset="214474.52">27552 7582 5938 0,'0'0'33'0,"0"0"65"15,0 0 49-15,-5 0 34 0,2 0-22 0,3 11-37 16,0 3-7-16,0 4-36 0,0 7 6 0,5 3-22 16,-2 7-17-16,-1 5 20 0,0 4-20 0,1 3-19 15,-3 3-34-15,2 1 0 0,-2-3-2 0,2 1 1 16,-2-4 13-16,0-5-6 0,0-2-2 16,0-6 1-16,0-3 16 0,0-5-15 0,-4-5-10 15,0-5 15-15,1-3-50 0,1-2-24 0,2-9 13 16,0 0-1-16,0 0 8 0,0 0 7 0,0-11-13 15,0 0-10-15,0-5 9 0,0-2 16 0,5-3 13 16,1-4-1-16,-1-1 35 0,3 0-37 0,0-1 30 16,0 1-6-16,2 2-13 0,1 3 30 0,-1 3-35 15,1 5 16-15,1 0 1 0,-2 13 18 0,2-8 6 16,-1 8-26-16,-1 0 41 0,0 0 6 0,2 0 5 16,0 0 8-16,0 14-20 0,0 1-23 0,-1 2 22 15,1 2-4-15,-1 1-2 0,-2 3 30 0,1 1-22 16,-3 2 5-16,-1-1 0 0,-3 4 3 0,-1-5 13 15,-2 1 20-15,0-2 17 0,-4-3-28 0,-1 0 0 16,-3-3-2-16,-2-1-29 0,-2-3 8 0,-1 0 11 16,-4-2 10-16,1-2-13 0,-2-1 3 15,-2-3-17-15,1-5-11 0,-1 0-10 0,0 0-8 16,2 0-10-16,0 0-10 0,2 0 28 0,0-8-8 16,4 1-1-16,0 0 0 0,3-3-40 0,1 0-11 15,3 0-26-15,1-2-66 0,2 1-41 0,2-1-81 16,0-1-93-16,6 1-52 0,1-2-112 0,3-1-149 15,0 2-173-15,2-1-337 0,2-1-22 0</inkml:trace>
  <inkml:trace contextRef="#ctx0" brushRef="#br3" timeOffset="214725.57">27894 8036 6497 0,'0'0'86'0,"0"11"68"0,0-2 4 16,0 1 27-16,0 5-70 0,3 1-71 0,0 3-12 15,0 1-24-15,0 3-27 0,0 0 1 0,1 1 23 16,-1-2-12-16,0 0 12 0,0 0-13 0,0-4-61 16,-1-1-63-16,0-4-63 0,-2-2-56 0,0-2-61 15,0-3 9-15,0-6-119 0,0 0-35 16,0 0-136-16,0 0-106 0,-4 0 42 0,4-14-181 15,-3 0 27-15,1-3 126 0</inkml:trace>
  <inkml:trace contextRef="#ctx0" brushRef="#br3" timeOffset="-214039.1">28217 8043 6623 0,'0'0'33'0,"0"0"75"0,0-8 47 0,0 8 16 16,0 0-14-16,0 0-47 0,0 12-52 0,-6 2-3 16,6 0-34-16,0 6-17 0,0 0 9 0,0 1-26 15,0 1 31-15,0-1-1 0,0 1-12 0,0-2-5 16,0-1-37-16,0-2-56 0,0-3-40 0,0-2-57 16,0-2-47-16,0-2-75 0,4-8-63 0,0 5-152 15,-4-5-225-15,0 0-130 0,0 0-402 0,0-6 117 16</inkml:trace>
  <inkml:trace contextRef="#ctx0" brushRef="#br3" timeOffset="-213838.67">28217 7983 6101 0,'0'0'77'15,"0"0"31"-15,0-11 51 0,0 11 35 0,6-9-78 16,2 9-10-16,4-9-25 0,5 0-62 0,3 3 23 15,1 6-39-15,5-8-29 0,2 8 46 0,2-8-17 16,0 8 20-16,1-9-25 0,-2 2-68 0,0 7-67 16,-1 0-38-16,-1-10-94 0,-3 0-21 0,-2 4-19 15,-1 0-151-15,-1 1-126 0,-4-4-160 0,-1 4-373 16,-1-6-16-16</inkml:trace>
  <inkml:trace contextRef="#ctx0" brushRef="#br3" timeOffset="-213571.18">28582 7031 5756 0,'-8'0'93'0,"2"0"59"0,0 0 46 16,-1 11 45-16,1 4-25 0,1 0-42 0,0 6-22 15,0 6-14-15,1 5-38 0,-1 8 12 0,0 6 14 16,-1 6-32-16,1 7-17 0,-1 4-14 0,0 6-36 15,-1 3-3-15,-3 3 6 0,2 3-23 0,1-2-11 16,-1-1-10-16,0-1-28 0,3-7 20 16,-1-1-50-16,1-8-30 0,1-6-42 0,1-7-107 15,3-6-58-15,0-5-117 0,0-6-121 0,0-7-209 16,4-4-171-16,0-4-334 0,1-6 0 0</inkml:trace>
  <inkml:trace contextRef="#ctx0" brushRef="#br3" timeOffset="-213105.49">28593 8115 6502 0,'-7'0'54'0,"2"13"72"0,0 0 16 15,0 0 56-15,2 3-37 0,1 0-78 16,2 0-7-16,0 0-49 0,4 1-18 0,2-2 13 16,4 0-14-16,0 0 3 0,5-4-14 0,-1-1-3 15,4-3 8-15,-1-2-15 0,2-5 16 0,-2 0-14 16,2 0 19-16,0 0-20 0,-1-10-12 0,-1 0 27 15,-1-1-34-15,0-4 11 0,-3-2 27 0,1-4-18 16,-3-1 2-16,-1-3 5 0,0-1-9 0,-2-1-4 16,-2 0 22-16,-1 3 31 0,-1 1-25 0,2 5 3 15,-4 5 6-15,1 4-21 0,-3 9 13 0,0 0 19 16,0 0-21-16,-5 0 8 0,-2 16 2 0,1 2-2 16,-1 2 11-16,0 6-15 0,0 3-1 0,-2 3-12 15,3 2 19-15,1 4 5 0,0 1 10 16,0 2 4-16,0 1-37 0,2 3 9 0,-1 1 1 15,2 2 23-15,0 3-9 0,1-2-9 0,0 4 8 16,0 0-32-16,0 0 17 0,-1-2 7 0,0-2-13 16,-2-3 29-16,-3-4 17 0,-2-2-11 0,-1-6 31 15,-3-5-21-15,-1-5 5 0,-4-5 2 0,0-4-30 16,-4-2-4-16,-1-5-20 0,-2-8-2 0,0 0 0 16,-2 0 0-16,-1 0 0 0,0 0 0 0,-1-12 0 15,1-2 0-15,0-1 0 0,1-2 0 0,0-4 0 16,2-3 0-16,1-4 0 0,3-2 0 0,2-3 0 15,1-1 0-15,2-4 0 0,2-3-10 0,2 2-17 16,1-1-52-16,0 1-50 0,1 1-62 16,0 3-92-16,0 0-90 0,-2 2-148 0,2 5-180 15,0 1-326-15,0 1-463 0</inkml:trace>
  <inkml:trace contextRef="#ctx0" brushRef="#br3" timeOffset="-212885.93">28235 7720 7111 0,'0'-7'6'15,"0"1"15"-15,0 6 2 0,0-5-16 0,0 5-1 16,0 0-58-16,0 0-72 0,0 0-92 0,0 0-241 15,5-6-215-15,-3 6-302 0,-2 0-512 0</inkml:trace>
  <inkml:trace contextRef="#ctx0" brushRef="#br3" timeOffset="-209855.79">27894 7802 6176 0,'0'0'43'0,"0"-9"94"16,0 9 63-16,0 0 18 0,0-7-60 0,0 7-61 16,0 0-52-16,0 0-27 0,0 0 16 0,0 0-29 15,0 0 16-15,0 0-13 0,0 0 12 0,0 0-4 16,0 0-41-16,0 0 15 0,0 0 4 0,0 0-31 15,0 0-11-15,0 0-47 0,0 0-77 0,0 0-23 16,0 0-88-16,0 0-42 0,0 0-112 0,0 0-212 16,-4 0-154-16,2 0-412 0,0 0 12 0</inkml:trace>
  <inkml:trace contextRef="#ctx0" brushRef="#br3" timeOffset="-209004.56">27952 8171 783 0,'-4'0'-16'0,"1"0"60"0,-1 0 4 0,2 0 88 16,-1 0-48-16,3 0 1 0,-1 0-29 0,1-13-60 15,0-1-67-15,0-3-36 0,3 0 23 0,0-5-73 16,1-1 143-16,0-1-15 0,0 1 73 0,-1-2-80 16,1 2-78-16,-1-2-65 0,2-2-6 0,-1 1 148 15,0-1 51-15,1 1 52 0,0-1-46 0,0 0-45 16,0 0 13-16,1 4 4 0,-1 1 13 0,-2 2 53 15,2 1 85-15,-1 3 22 0,-2 3 68 0,1 1 7 16,-1 2-63-16,0 1 36 0,0 1-97 16,0 1-61-16,1 1-7 0,-1 6-94 0,-2-7 34 15,2 0 3-15,-1 7-6 0,1-7 58 0,0 7 34 16,0-7 14-16,-2 7 13 0,1 0-16 0,0 0-46 0,-1 0 29 16,0 0-10-16,0 0-9 0,0 0-41 15,0 0-18-15,0 0-41 0,0 0 23 0,0 0-3 16,0 0 31-16,-4 0 12 0,2 0-57 0,-1 0 51 15,1 0-49-15,2 0-15 0,-2-9 63 0,2 9 9 16,0-8-17-16,0 0 28 0,0 3-34 0,0-2 29 16,0 1 90-16,0 1-11 0,2-1 35 0,-2-2-15 15,2 2-33-15,1-1 53 0,-1 0 5 0,0 2 1 16,0 5 44-16,-1-5 55 0,-1 5-26 0,2-6-11 16,-1 6-57-16,0 0-5 0,0 0 25 15,0 0 26-15,-1 0 25 0,0 0-51 0,0 0 29 16,0-6-39-16,0 6-2 0,0 0 69 0,0 0-46 15,0-8-4-15,0 8-21 0,0-8-61 0,0 8-15 16,0-8 5-16,0 8 13 0,0 0-22 0,0-5-7 16,0 5-22-16,0 0-16 0,0 0-19 0,0 0 15 15,-3 0 2-15,3 0-14 0,-3 0 23 0,3 0-18 16,0 0-25-16,0 0 4 0,-1 7 6 0,0 1-10 16,1 2 10-16,0 3 15 0,0 3-33 0,0 4 33 15,0 2-7-15,0 7-4 0,2 3-3 0,1 4-19 16,-2 6 17-16,0 2 0 0,0 3 2 0,-1 6-15 15,0-1 2-15,0-1-12 0,0 1 8 0,0-3 17 16,0 0-19-16,0-3-6 0,0-3 10 0,0-2 0 16,0-4 11-16,0-3-2 0,0-3-7 15,0-1 4-15,0-6-7 0,3-1 9 0,0-3-8 16,2-6-24-16,-1 0 17 0,0-4-20 0,0-2 5 16,-1-8 10-16,1 0-32 0,-1 0 2 0,0 0-2 15,1 0 1-15,-2 0-11 0,0-13-35 0,-2 3-16 16,0-2-59-16,0 1-25 0,0-1-10 0,0-3-90 15,0 1-26-15,0 2-126 0,0-1-75 0,-3 1-133 16,-1 0-130-16,4 2-206 0,-4 0-64 0</inkml:trace>
  <inkml:trace contextRef="#ctx0" brushRef="#br4" timeOffset="-32714.37">26988 485 1417 0,'-1'-6'-25'0,"0"0"-79"0,0 2-126 0,0-2-120 16</inkml:trace>
  <inkml:trace contextRef="#ctx0" brushRef="#br4" timeOffset="-30895.88">25521 1015 6314 0,'-2'-3'37'0,"2"-3"37"0,0 2 72 16,0 1 25-16,0 3-25 0,0 0-1 0,0 4-38 16,0 3-18-16,0 1-1 0,0 5-35 0,0 3-7 15,0 7-13-15,-4 4 6 0,-2 6 8 0,0 3-28 16,-3 7 11-16,0 3-11 0,-2 3-11 0,1 3 2 16,1-3-5-16,-3 2-16 0,3-2-7 0,2-2-15 15,-2-3-30-15,3-5-55 0,2-3-32 0,1-5-73 16,0-2-58-16,0-7-68 0,1-3-155 0,1-6-153 15,0-4-214-15,0-9-206 0,1 0-140 16</inkml:trace>
  <inkml:trace contextRef="#ctx0" brushRef="#br4" timeOffset="-30664.65">25494 1097 5752 0,'0'0'74'15,"0"0"70"-15,0 0 51 0,5 5 36 0,1 3-34 16,1 2-36-16,2 4-34 0,1 3-31 0,2 5-20 16,2 2-31-16,1 6 1 0,3 2-16 0,1 3-5 15,-1 2-9-15,4 1-15 0,0 2-4 0,0-1-21 16,2-2 14-16,-1-1-60 0,1-2-33 16,0-3-48-16,-3-1-76 0,0-4-61 0,0-5-81 15,-3-4-93-15,-2-2-194 0,-3-4-100 0,0-3-154 16,-3-8-240-16</inkml:trace>
  <inkml:trace contextRef="#ctx0" brushRef="#br4" timeOffset="-30428.84">26080 788 6396 0,'0'-3'-4'0,"0"3"36"0,-5 0 16 16,2 0 41-16,3 5 43 0,-3 3-16 15,1 2 9-15,0 7-26 0,0 4-18 0,-3 5 7 16,1 5-19-16,-2 10-8 0,-1 4-6 0,-1 4-17 16,-1 4-16-16,-1 2-6 0,0 2-2 0,-2-3 1 15,2 2-5-15,0-1 8 0,-1-4-45 0,3-3-28 16,1-4-31-16,2-3-55 0,-1-2-62 0,3-5-43 16,3-5-81-16,0-6-114 0,0-3-69 0,5-5-199 15,1-5-132-15,1-3-169 0,2-7-114 0</inkml:trace>
  <inkml:trace contextRef="#ctx0" brushRef="#br4" timeOffset="-30031.76">26188 1248 5840 0,'-17'10'57'0,"0"2"39"0,0 2 41 15,-1 3 34-15,1 1-47 0,1 4-5 0,1 1-47 16,2 2-25-16,3 3-6 0,3-1-27 0,0 1 13 15,4-1-27-15,1-3 10 0,2-1-28 0,0-3-8 16,7-2 26-16,0-3-11 0,0-1 13 0,1-6 0 16,2-4-11-16,-1-1-30 0,1-3 29 0,0 0-39 15,-2 0 19-15,1-10 11 0,-1-1-20 0,0 0 39 16,-2-1-23-16,-1-5 25 0,-1 0 6 0,0 0-29 16,1-5 22-16,-1 3-5 0,-1-1-19 15,1 0 32-15,-1 2-7 0,1-2 4 0,0 3 19 16,0 0 12-16,2 5-9 0,-1 0 20 0,2 0-9 15,-1 3-7-15,1 1 15 0,2 3 5 0,0 1 6 16,1-1 8-16,2 1-1 0,0 1-40 0,4-1-4 16,0 1-33-16,2 2-4 0,2-1 12 0,2 2-6 15,0 0 27-15,1 0-4 0,1 0-10 0,-2 0-3 16,0 0-43-16,-2 0-61 0,0 0-58 0,-2-3-58 16,-1-1-45-16,0 1-36 0,-2 0-53 0,-1-3-103 15,-1 1-124-15,-1 0-97 0,-3-3-104 16,-3 1-178-16,-1-3 99 0</inkml:trace>
  <inkml:trace contextRef="#ctx0" brushRef="#br4" timeOffset="-29847.97">26556 916 6015 0,'-5'0'42'0,"-1"7"35"0,0-1 47 16,-2 3 44-16,-1 5-19 0,-1 3 6 0,0 4-24 15,0 4-38-15,-3 4-11 0,3 5-37 0,1 3-19 16,-1 3-1-16,2 2-10 0,2 3-4 0,0-2-19 15,0 3-20-15,0-1-43 0,3 0-51 16,-1-3-87-16,2-1-37 0,0-5-68 0,1-2-83 16,1-4-72-16,0-4-168 0,0-3-113 0,3-5-120 15,1-6-193-15</inkml:trace>
  <inkml:trace contextRef="#ctx0" brushRef="#br4" timeOffset="-29496.94">26570 1556 5317 0,'0'3'67'0,"0"-1"22"0,8-2 77 16,-3 0 30-16,2 0-42 0,2 0-27 0,4 0-74 15,0-5-12-15,4-1-27 0,1-1 1 0,3-2 4 16,1-2-7-16,-2-1 13 0,2-1 14 16,0-1-16-16,-3-2 6 0,1 0-20 0,-1-2-12 15,-4-2 13-15,0-2-20 0,-3 1 33 0,-1-1-1 16,-2-2 20-16,-2 2-3 0,-4 2 0 0,-1-1 20 15,-2 4 3-15,0 2 12 0,0 3-10 0,-5 0 3 16,-2 7-6-16,-3 1-7 0,0 4-1 0,0 0-26 16,-4 4-15-16,-1 4 15 0,-2 2 18 0,0 2 22 15,-4 3-11-15,0 3 0 0,0 4-11 0,-2 2-2 16,1 3 17-16,0 0-15 0,2 4-11 0,0 0-15 16,5 1-6-16,1-1-1 0,5-2 2 0,3 1-12 15,6-4-3-15,0-2-4 0,6-4-10 0,5 0-13 16,2-4-34-16,3-2-18 0,5-5-53 15,3-1-44-15,4-8-56 0,3 0-108 0,3-6-145 16,3 0-149-16,2-6-224 0,3-2-285 0,2-2-105 16</inkml:trace>
  <inkml:trace contextRef="#ctx0" brushRef="#br4" timeOffset="-29163.97">27533 1034 5960 0,'-11'0'66'0,"0"0"38"0,2 0 26 15,1 4 44-15,-1 2-14 0,1 2-17 0,2 3 4 16,0 2-27-16,0 4-26 0,-1 4-21 0,1 4-13 16,1 4-11-16,0 4-39 0,1 0 16 0,0 3-37 15,-1 3 9-15,2-1 22 0,-1 0-32 0,-1 1 33 16,1-3-42-16,1-4-65 0,0-1-32 16,0-2-103-16,-1-4-67 0,2-4-56 0,1-4-112 15,0-5-60-15,-1-3-166 0,-1-1-136 0,0-8-236 16,0 0-53-16</inkml:trace>
  <inkml:trace contextRef="#ctx0" brushRef="#br4" timeOffset="-28896.93">27309 948 5788 0,'7'-22'54'16,"2"2"68"-16,2 1 7 0,2 3 55 0,1 0-16 15,7 4-29-15,2 0-1 0,5 0-20 0,3 4-40 16,3 4-22-16,3-1-12 0,1 5-29 15,2 0-15-15,-2 5-1 0,-2 3-3 0,-1 5 2 16,-4 4 8-16,-4 3 0 0,-4 4 8 0,-6 3-4 16,-4 4 13-16,-6 1-7 0,-7 1 20 0,0-3 12 15,-6 1 0-15,-4-2-2 0,-5 0-16 0,-4-3-12 16,-3-1-2-16,-3-3-3 0,-4 0-21 0,-2-5 9 16,-2-1-7-16,0-1 6 0,-1-4-23 0,0 0-43 15,3-4-33-15,1-1-78 0,3-2-40 0,3-2-98 16,5-2-105-16,2 0-85 0,4-2-195 0,5-4-138 15,3 3-225-15,5-2-100 0</inkml:trace>
  <inkml:trace contextRef="#ctx0" brushRef="#br4" timeOffset="-28464.9">28054 1182 5786 0,'-8'-7'86'0,"-1"1"74"0,-1 0 59 0,1 0 57 0,-2 2-44 16,-2 2-21-16,1-1-46 0,-2 3-53 0,-1 0-27 15,-2 4-43-15,1 3 13 0,-3 3-12 16,-2 2-2-16,1 3 12 0,-2 3-22 0,0 2 2 16,2 3-14-16,1 3-16 0,0 0 3 0,4 0 2 0,3 0-4 15,2 1-6-15,4-3-5 0,2 0-3 16,4-4-1-16,0 1 2 0,6-4-6 0,0-3-7 15,3-2 12-15,1-6-1 0,2 1-2 0,1-7-17 16,1 0-22-16,1-4 3 0,0-2-10 0,2-6 11 16,-1 2 9-16,2-5-19 0,-2-3 15 0,1 1 9 15,-1-5 0-15,-2-2 43 0,-1 2 7 0,-2-1 6 16,-2 2 20-16,-2 0 5 0,0 4 14 0,-3 4 32 16,-1 4 14-16,-2 1-15 0,-1 4-29 0,0 4-31 15,0 0-14-15,-4 0-17 0,-2 5 16 0,1 4-14 16,0 1-9-16,0 5 15 0,0 1-21 15,0 1 13-15,-1 3 4 0,2 1-9 0,0 1-1 16,2 1-11-16,2-2-50 0,0-2-35 0,0 1-28 16,5-3-49-16,1-2-74 0,3-3-59 0,1-3-93 15,1-5-101-15,4-1-93 0,-1-3-179 0,4-3-138 16,0-4-235-16,1-2 124 0</inkml:trace>
  <inkml:trace contextRef="#ctx0" brushRef="#br4" timeOffset="-27981.17">28179 1233 6261 0,'-7'0'54'0,"-1"0"29"0,1 4 45 16,-3 2 16-16,3 3-2 0,0 3-46 0,1 3-45 15,-1 0-1-15,5 4-56 0,-1-1 17 0,3 2-5 16,0-1-19-16,7 0 4 0,3-1-9 0,0-3 18 16,2-1 2-16,2-1-11 0,-1-4-10 0,2-2-12 15,-2-2-15-15,2-2-17 0,-1-3 8 0,1-5-25 16,-1 0 3-16,2-5 19 0,0-3-11 0,0-1 20 15,0-3-15-15,-1-3 34 0,-2-3 7 0,1-1 24 16,-4-3 19-16,-1 0-25 0,0 1 37 0,-3 2-6 16,1 0 53-16,-2 4 15 0,-1 3 27 0,-1 4-6 15,0 5-47-15,-2 4-5 0,-1 4-28 0,0 0 10 16,-7 8 6-16,1 4 3 0,-1 3-17 0,2 4-14 16,-3 5 7-16,1 4-13 0,1 4-3 15,0 5 12-15,1 6-18 0,-3 1 26 0,2 2-4 16,1 3-34-16,0 1 17 0,0 4-27 0,0-4 1 15,-1-1 11-15,2 2 6 0,0-5-6 0,1 0-9 16,-1-3 29-16,-1-3-28 0,-2-2 6 0,0-2 24 16,-3-4-14-16,1-4 18 0,-4-1 53 0,1-5-1 15,-4-3-3-15,-2-2 16 0,0-5-29 0,-4-2 11 16,0-4 2-16,-3-6-26 0,-1 0 12 0,-3 0-37 16,2-4-6-16,0-6 3 0,-1-2-25 0,1-2 17 15,1-2-13-15,-1-4-10 0,2-4-6 16,0-1-5-16,2-4-7 0,3-3-32 0,0-4-25 15,4-2-69-15,3-1-34 0,5 0-46 0,3-2-78 16,5 3-69-16,0 1-112 0,5 1-108 0,3 4-187 16,3 3-117-16,3 2-323 0,2 4 112 0</inkml:trace>
  <inkml:trace contextRef="#ctx0" brushRef="#br4" timeOffset="-27514.82">28782 1197 5951 0,'-11'-5'69'0,"0"0"25"0,-1-1 50 0,1 2 32 15,-2 2-20-15,1-1 11 0,-2 3-40 0,1 0-17 16,-3 0-30-16,2 5-30 0,-2 5 8 0,0-1-6 15,-4 4 7-15,2 4-4 0,-1 0-15 0,0 4-16 16,2 0-21-16,0 3 3 0,3-2 0 0,0 2 7 16,5-3-11-16,2 1-12 0,3-3 1 0,2-2-5 15,2-2 4-15,0-2 3 0,6-5-24 0,1-2 2 16,2-2-3-16,1-4-5 0,1 0-6 16,3-3-15-16,0-2-28 0,1-4 13 0,3-1-5 15,-1-3 11-15,1 0 11 0,1-3 3 0,-1-1 26 16,0-1-1-16,0 0 25 0,-3 1 5 0,1-2-4 15,-4 3 22-15,-2 0 22 0,0 2 32 0,-2 2 38 16,-1 0 29-16,-3 5-8 0,-1 1-26 0,-2 2-20 16,-1 4-39-16,0 0-6 0,-4 0-13 0,0 7-5 15,-1 3 0-15,-2 0-14 0,2 4 1 0,-3-1-8 16,3 4-15-16,0-1 10 0,0 3-10 0,1-1 4 16,2 2 1-16,-1-2-29 0,3-1-17 0,0 0-63 15,0-2-39-15,5-3-58 0,1-2-91 0,0-3-47 16,1-4-131-16,2-3-91 0,0 0-150 15,1-2-128-15,1-4-232 0,0-2 1 0</inkml:trace>
  <inkml:trace contextRef="#ctx0" brushRef="#br4" timeOffset="-27031.41">28972 798 5563 0,'0'-3'45'0,"0"3"62"0,0 0 59 15,0 10 44-15,0 2-22 0,-4 2-6 0,0 4-30 16,2 4-24-16,2 3-20 0,0 5-32 16,0 1-4-16,0 5-29 0,-1 1 6 0,-1 2-13 15,0-1-24-15,1 3 9 0,-1-2-13 0,-1-3 4 16,0-1-12-16,0-2 0 0,0-2 2 0,1-4-6 16,0-3 17-16,0-3-16 0,0-4 10 0,2-3-10 15,-2-3-16-15,2-3 12 0,0-4-43 0,0-4-6 16,0 0-6-16,0-2 3 0,4-4 23 0,0-3-12 15,1-3-9-15,0 0-10 0,1-4 3 0,2-2 15 16,-1-2 34-16,2-1 0 0,1 2-6 0,0-3 12 16,3 3-6-16,-2 2 15 0,1 2 0 0,0 3-19 15,-2 3 8-15,0 0-7 0,-1 3 14 0,1-1 11 16,-3 4-3-16,1 3-5 0,-2 0 3 0,1 0 16 16,-1 6-5-16,1 0 26 0,-2 2-10 15,1 4-7-15,-2-1 16 0,0 3-15 0,-1-1 33 16,-1 4-13-16,-2 1-17 0,0 1 28 0,0 0-15 15,-5 0 18-15,1 1 15 0,-2-1-28 0,0-2 23 16,-2 0-5-16,1-2 4 0,-2-1-8 0,-1-2-23 16,-1-2-19-16,-1-2-6 0,0-2 6 0,1 1-5 15,0-4 3-15,-2-1-27 0,2-2 13 0,1 0-14 16,-1 0-13-16,3-5-28 0,1-1-69 0,0 2-43 16,2-2-57-16,1-2-35 0,2-1-68 0,1-1-67 15,1-2-73-15,0 0-180 0,3-1-78 16,3 0-179-16,3-4-222 0</inkml:trace>
  <inkml:trace contextRef="#ctx0" brushRef="#br4" timeOffset="-26781.31">29389 859 6353 0,'-4'0'53'0,"1"0"28"0,0 0 35 16,-2 7 43-16,2 2-28 0,-4 3 9 0,2 4-33 16,0 7-29-16,-1 2-13 0,-1 5-26 15,-2 2 0-15,2 4-13 0,0 3-7 0,0 0-11 16,-2-1-10-16,2 1 4 0,2-3-5 0,1 1-17 16,2-4-23-16,0-1-49 0,2-4-61 0,0-3-70 15,0-3-65-15,4-3-74 0,1-3-79 0,1-4-81 16,-1-4-151-16,1-3-97 0,1-2-180 0,1-3-125 15</inkml:trace>
  <inkml:trace contextRef="#ctx0" brushRef="#br4" timeOffset="-26431.33">29488 1339 5174 0,'4'-2'45'0,"-1"-1"48"16,1 0 28-16,1 2 50 0,1-2-5 15,2-2-46-15,2 1-14 0,3 1-16 0,3-3-50 16,-1-1 11-16,3 1-10 0,0-3-38 0,2 1 21 15,0-2 14-15,-1 0-11 0,1-1 24 0,-2-4 10 16,-3 2-17-16,0-3 34 0,-2 0-17 0,-4-2-10 16,-1 0 35-16,-4 0-17 0,-4 1 4 0,0 2-5 15,0 3-26-15,-8 1 29 0,0 3 11 0,-2 1-11 16,-5 3-6-16,-1 4-29 0,-2 0-31 0,-1 0 20 16,-3 9 14-16,-2-2-6 0,0 5 29 0,-3 0-9 15,2 5-7-15,-2 1-2 0,1 4-20 16,1 2 1-16,2 1-15 0,3 2 6 0,2 1 16 15,2-1-24-15,5 1 13 0,4 0-1 0,7-3-12 16,0 0 8-16,3-2-5 0,5-3-11 0,4-1-2 16,3 0-11-16,3-5 1 0,3-1 8 0,3-4-4 15,1 0-6-15,4-3-19 0,1-4-67 0,2-1-54 16,0-1-44-16,1-3-92 0,1-3-64 0,-1-3-101 16,0-1-192-16,-2-2-254 0,-3-1-481 0,-3-3 19 15</inkml:trace>
  <inkml:trace contextRef="#ctx0" brushRef="#br4" timeOffset="-18664.09">30626 1044 6239 0,'0'0'45'16,"0"0"66"-16,0 3 65 0,3 4 28 0,-3-1-14 0,0 7-51 16,2-1-52-16,1 5-43 0,-3 5-24 0,0 2-7 15,0 1-12-15,0 2 15 0,-5-1-21 0,2 0 10 16,1 2-12-16,0-4 7 0,0-1 7 0,1-3-42 16,-1-1-25-16,1-5-76 0,0-2-79 15,-1-2-87-15,2-7-76 0,0-3-133 0,0 0-147 16,0-3-146-16,0-4-215 0,0-3-140 0</inkml:trace>
  <inkml:trace contextRef="#ctx0" brushRef="#br4" timeOffset="-18497.07">30609 887 6115 0,'0'-4'33'16,"-3"1"15"-16,0 3-13 0,1 0 18 15,2 0-64-15,0 0 6 0,0 0-3 0,0 4-18 0,0-1 23 16,3 2-58-16,1-1-84 0,1 3-64 15,2-1-142-15,0 1-79 0,1 3-130 0,0-3-141 16,3 4-81-16,0-3-228 0,4 2 164 0</inkml:trace>
  <inkml:trace contextRef="#ctx0" brushRef="#br4" timeOffset="-18198.39">30999 970 4864 0,'-5'0'87'0,"-3"0"73"0,-2 0 65 0,-1 0 47 15,1 0-8-15,-1 0-59 0,0 6-67 0,1-1-44 16,0 0-75-16,0 2-14 0,3 1 4 0,2 1 5 16,0 1-22-16,1 2 3 0,4 1-8 15,0 4 14-15,7 1 12 0,0 1-3 0,1-1-1 16,2 4-12-16,4-1 8 0,-1 1 11 0,1 0-11 16,0 0-10-16,0-2 8 0,-2 1-4 0,-1-2 5 15,-1 1 7-15,-3-4 32 0,-2-1 12 0,-2-2 42 16,-3-2 28-16,0 1-29 0,-7-5 5 0,-1-2-22 15,-4-1-33-15,-2-1-4 0,-2-3-33 0,0 0-2 16,-4-5 22-16,0-2-24 0,0 0 22 0,-1-5-22 16,4 2-16-16,-1-3 3 0,4 0-32 0,1 1-12 15,2-2-52-15,2 1-62 0,3-1-54 0,2 1-85 16,2 0-123-16,2 1-128 0,0 1-219 16,0 1-234-16,5 3-215 0</inkml:trace>
  <inkml:trace contextRef="#ctx0" brushRef="#br4" timeOffset="-17615.07">31892 1099 5461 0,'2'-11'77'0,"-1"-1"79"0,0 2 61 0,-1-1 52 16,0 0-46-16,0 4-63 0,-6-2-25 0,0 3-29 16,1-1-9-16,-2 1 3 0,-1 2-21 0,-2 1-4 15,-1 2-7-15,0 1-20 0,-3 0-3 0,-2 4-11 16,-2 3-16-16,-3-1 6 0,1 4-8 0,-2 4-13 15,-1 2 2-15,2 2-8 0,-2 3 2 16,3 2-4-16,1 1 1 0,5 1 12 0,3 0-16 0,1 2-10 16,5-3 13-16,5-2-21 0,0-1-8 15,11-2 9-15,-2-1-38 0,5-4-18 0,2-2-22 16,3-4-23-16,3-4 4 0,1-4-4 0,3 0 11 16,1-5-1-16,0-4 7 0,0-2 23 0,1-4 12 15,0 1 30-15,-3-5 18 0,0 0-14 0,-3-1 34 16,-4-3 2-16,0 1 0 0,-5-3 41 0,-2 1 16 15,-3 1 47-15,-1 0 31 0,-4 3 18 0,-1 2 4 16,-2 1-22-16,0 5-27 0,-4 0-18 0,-1 5-7 16,-2 0-2-16,0 4-6 0,-2 3 3 0,0 0-18 15,0 6-27-15,-1 0-2 0,0 5-2 0,0 2 3 16,-2 2 0-16,2 3 3 0,0 3-18 0,0 2-3 16,1 1 7-16,2 1-6 0,2 2-10 15,1-1-8-15,4-1 1 0,0 1 6 0,8-4 2 16,1 0-9-16,3-3-17 0,2-2-45 0,2-2-29 15,4-2-52-15,2-4-95 0,4-2-72 0,2-7-113 16,3 0-165-16,0-7-214 0,1 1-292 0,2-3-235 16</inkml:trace>
  <inkml:trace contextRef="#ctx0" brushRef="#br4" timeOffset="-16532.57">25533 2871 6202 0,'-10'-9'39'15,"0"-4"31"-15,5 1 39 0,2-2 65 0,3-2 4 16,5 2-25-16,6-3-10 0,5 0-28 0,4-2-34 16,6 0-20-16,5-3-9 0,5 3-37 0,4-5-24 15,5 0 14-15,1 2-13 0,3 0 11 0,1-1 8 16,-2 3 4-16,-1 2-27 0,-6 4-53 0,-2-1-45 16,-5 3-83-16,-6 4-68 0,-3 1-33 0,-6 0-101 15,-5 5-70-15,-3-1-182 0,-4 3-127 0,-3 0-185 16,-4 5-218-16</inkml:trace>
  <inkml:trace contextRef="#ctx0" brushRef="#br4" timeOffset="-16298.44">26002 2293 6194 0,'-5'0'52'0,"2"-3"54"0,0 3 11 16,0 0 78-16,0 0-47 0,1 10-26 0,-1 3 14 15,0 3-66-15,0 6 12 0,-1 7-2 0,0 4-21 16,0 6-7-16,0 5-10 0,-1 4-32 16,1 3 8-16,0 0-3 0,1 0-14 0,-2-1 13 15,3-1-20-15,-1-6 3 0,3-2-21 0,0-2-35 16,0-5-68-16,3-3-60 0,3-5-61 0,-4-5-87 16,4-5-85-16,-1-4-132 0,1-7-156 0,0-5-141 15,2 0-207-15,0-8-71 0</inkml:trace>
  <inkml:trace contextRef="#ctx0" brushRef="#br4" timeOffset="-15664.98">26147 2668 6053 0,'0'12'44'0,"0"2"21"0,-3 3 45 0,3 3 18 16,-3 2-26-16,3 3-2 0,0-2-36 15,0 1-25-15,0 3-22 0,-2-3-12 0,2-1-20 16,0-3 11-16,0-2 8 0,0-2-13 0,0-5 10 15,0 0-4-15,0-3-14 0,0-3 10 0,0-5 1 16,0 0-16-16,0 0-20 0,2-5-29 0,-2-3 1 16,2 0 2-16,-1-4 3 0,0-3 13 0,0-3-41 15,1 1 26-15,0-5 27 0,2 1-7 0,1-2 43 16,1-1-27-16,1 3-42 0,1-1 39 0,3 3 5 16,2 1 4-16,1 3 43 0,0-1-14 0,2 4-10 15,-1 0 16-15,3 1-21 0,-1 2-2 16,0 0 22-16,0 3-17 0,-2-1 31 0,1 3-10 15,0 1-38-15,1 1 30 0,-2 0-8 0,1 1 12 16,-2 1-3-16,1 0-6 0,-1 0 1 0,0 0-23 16,-1 0 43-16,-2 3-23 0,-1-1 11 0,-2-2 7 15,-3 1 8-15,-1-1 40 0,-2 0 20 0,-1 2 38 16,-1-2-39-16,0 3-30 0,0-2-6 0,-5 3-23 16,-2 0 26-16,0 1 4 0,-3-1-3 0,0 4 7 15,-2-2-3-15,-4 5-8 0,1-2 29 0,-1 4-2 16,-1 3-21-16,-1 0 12 0,1 2-46 0,1 2-8 15,-1 2 15-15,2-2-16 0,2 3 2 16,4-3-9-16,1 0-9 0,2 0 4 0,3-3 10 0,3-1-10 16,0-2-18-16,9-5 11 0,-1 0 3 15,1-4 3-15,4-2 26 0,-1-3-21 0,3 0-5 16,1-6-13-16,1-2-23 0,-1-2-28 0,3-2-18 16,0-1 15-16,-1-3 6 0,0-1 33 0,-3 0 2 15,1-2-3-15,-1-1 31 0,-1 1 8 0,-3 2 8 16,-2 0 11-16,1 0 1 0,-3 4 22 0,-2 2 19 15,-2 3 19-15,-1 1-28 0,-2 4-2 0,0 3-26 16,0 0-20-16,-4 0 7 0,-1 6-40 0,0 6 26 16,0-1-3-16,-3 4-1 0,3 0 15 0,-2 2-18 15,2 4-3-15,1 0 4 0,2-2-21 0,0 0-14 16,1-2-45-16,1 0-54 0,0-2-21 0,8-3-86 16,0-3-65-16,2-2-97 0,1-2-131 15,0-5-127-15,3 0-106 0,3-5-142 0,2-2-124 16</inkml:trace>
  <inkml:trace contextRef="#ctx0" brushRef="#br4" timeOffset="-15048.52">26899 2596 5955 0,'-11'-4'94'0,"-1"4"13"0,1 0 53 16,-3 0 29-16,-1 5-42 0,0 3 9 15,-1 3-36-15,-1 3 5 0,3 2-41 0,-2 3-17 16,1 4-13-16,1 0-23 0,0 4-6 0,4-1-17 0,1-1-1 15,3 1-18-15,3-2-3 0,3-1 7 16,0-4 8-16,6-1-7 0,4-3 9 0,0-4 10 16,1-2-15-16,2-5 0 0,1 0-13 0,1-4-2 15,0-5-11-15,2-2-7 0,-3-4-3 0,2-1-6 16,0-4 5-16,0-2 25 0,-1-3-13 0,-1-6 8 16,-2 2-2-16,1-6-16 0,-4-3 41 0,-1 0-17 15,-1-7 17-15,-1 0 22 0,-2-2-19 0,-2 4 14 16,0 0-5-16,-1 3-12 0,-1 5-24 0,0 6 19 15,0 5-2-15,-5 7-3 0,0 5 17 0,-1 8-28 16,0 0-6-16,1 0-25 0,-1 8-28 0,0 5-18 16,-1 3-36-16,1 5 16 0,1 0-40 15,-1 2-42-15,3 5 5 0,-2-1-63 0,2 2 46 16,2-1 20-16,1 0 22 0,0-1 43 0,5 2 24 16,0-3 40-16,3-1 2 0,0-1 33 0,2 0 1 15,0-2-7-15,1-2 48 0,4-1 5 0,-2-3-7 16,3-3 51-16,-1-1-30 0,2-3-5 0,-3-2 53 15,2-4-33-15,-1-3 31 0,0 0-10 0,-1-5-8 16,2-2 13-16,-2-2-24 0,2-2 34 0,0-3-22 16,1-1 7-16,-2-1 10 0,2-3 2 0,-2 1 4 15,0-1-17-15,-1-1 17 0,-2-3-1 0,-2 1-3 16,-3-3 2-16,0 3 3 0,-3-2 11 0,-4 3-20 16,0-1 43-16,0 3-26 0,-6 4-43 0,1 1 10 15,-2 5-19-15,-3 5-2 0,-1 4 21 16,-2 0 5-16,-2 4-13 0,0 5-2 0,-2 3 1 15,1 4-7-15,-2 0 11 0,1 4-14 0,-1 3-12 16,2 1 5-16,0 2-13 0,3 3-6 0,1 2-4 16,3-2-13-16,2 3-9 0,2-3 4 0,5-1-3 15,0-2 2-15,5-2-1 0,2-2-7 0,3-2 6 16,4-5-9-16,3-2-39 0,3-4-7 0,3-3-63 16,2-6-65-16,6 0-58 0,0-6-95 0,4-1-50 15,3-3-87-15,2-3-204 0,3-2-188 16,2 1-442-16</inkml:trace>
  <inkml:trace contextRef="#ctx0" brushRef="#br4" timeOffset="-14765.36">27914 2547 6461 0,'-4'7'60'0,"2"-2"44"0,-1 7 51 16,1 0 45-16,0 6-40 0,1 2-22 0,0 4-42 15,-1 4-43-15,0 2-19 0,1 5-15 0,-1 1-12 16,0 3-2-16,0 0-6 0,-1 2-1 0,-2 1 12 16,1 3-9-16,-1-4-14 0,0 2-23 0,0-1-61 15,0-4-47-15,-3 0-52 0,2-3-39 0,0-6 0 16,-1-2-45-16,0-6-46 0,-2-3-119 0,1-6-206 15,-1-3-84-15,-1-3-101 0,1-6-111 0,0-6 69 16</inkml:trace>
  <inkml:trace contextRef="#ctx0" brushRef="#br4" timeOffset="-14531.9">27846 2549 5737 0,'16'-18'74'16,"-1"2"67"-16,2 4 32 0,-2 5 25 0,1 0-52 15,1 4-63-15,1 3-19 0,1 0-15 0,-3 8-7 16,1 1 35-16,-4 2-13 0,-1 6 19 0,-2 3-7 16,-4 0-25-16,-3 5 20 0,-3 1-35 0,-5 1 4 15,-4 1-7-15,-3-1-30 0,-1 0 6 0,-4-2-11 16,0 0 8-16,-1-3-20 0,0-3-25 0,0-2-34 16,3-2-61-16,0-3-41 0,1-2-52 0,3-3-86 15,2-3-98-15,2-4-115 0,2 0-183 16,-1 0-92-16,6-6-275 0,0-1-14 0</inkml:trace>
  <inkml:trace contextRef="#ctx0" brushRef="#br4" timeOffset="-14082.19">28490 2519 5334 0,'-7'-9'58'0,"-1"0"82"15,0-2 91-15,-2 3 41 0,-1 2 0 0,0 1-48 16,-1 1-70-16,1 1-25 0,-1 3-48 16,-1-2 7-16,1 2-16 0,-4 5 3 0,0 2-22 15,-2 3-13-15,3 0 3 0,-3 2-17 0,0 4 6 16,0 1-15-16,0 3-10 0,3 4 4 0,-1 0-11 16,3 0 1-16,0 1 0 0,3 1-10 0,3-1 15 15,2-2-16-15,3-1 5 0,2-2 3 0,0-3-12 16,7-3 16-16,2-4 0 0,1-1-17 0,1-6 14 15,1-3-1-15,1 0-14 0,1 0 2 0,3-3-24 16,-2-5-19-16,3 0 0 0,-2-4 0 0,4-1 11 16,0-1 3-16,-2-3 10 0,0-2 25 0,-1-1 14 15,-2-2 22-15,-1 0-20 0,-1 0 2 0,-3 1 14 16,-3 2 22-16,0 3 43 0,-2 3 8 0,-2 1 1 16,-3 5-31-16,0 4-22 0,0 3-8 15,0 0-12-15,-5 5-6 0,-1 1 5 0,0 5-15 16,-1 2-9-16,0 5 7 0,-1 1-8 0,0 3 2 15,1 3 7-15,2-1-13 0,0 0-11 0,3 2-24 16,2-2-19-16,0-1-50 0,3-3-31 0,2-2-75 16,2-2-51-16,0-5-55 0,4-1-81 0,0-6-74 15,2-4-174-15,1 0-78 0,0 0-193 0,1-4-213 16</inkml:trace>
  <inkml:trace contextRef="#ctx0" brushRef="#br4" timeOffset="-13615.11">28619 2523 5797 0,'-7'7'33'16,"-2"-3"77"-16,2 1 29 0,0 7 27 0,2-1 4 15,-1 3-63-15,2 3-34 0,1 2-19 0,1-1-40 16,2 1-28-16,0 0 16 0,4-1 1 0,1-1-2 16,2 0 15-16,0-4-10 0,2 0-21 0,2-4 6 15,0 0-35-15,-1-4-15 0,4-2-10 0,-2-3-33 16,1 0 28-16,1 0-15 0,2-8 18 0,-2 2 3 15,0-3 1-15,1-2 12 0,-2-2-12 0,1-1 24 16,-2-1-6-16,0-1 16 0,-3-6 22 16,0-1-1-16,-2 2 62 0,-1-3-2 0,-1 2 5 15,-2-2 47-15,0 5-13 0,0 1 1 0,-1 6-3 16,-1 1-10-16,0 6-20 0,-1 5-14 0,0 0 31 16,0 5-50-16,-4 5 18 0,0 2 22 0,0 5-35 15,-1 4 20-15,-2 3-46 0,2 3 5 0,1 3-15 16,-1 3 10-16,1 3 17 0,0 3-7 0,-1 2 12 15,-2 0-4-15,2 3 17 0,0 2 7 0,0-1-7 16,0-1-8-16,-1 0-2 0,2-3-19 0,0-1-8 16,1-4-2-16,-1-2 6 0,-1-4 31 0,1-3-6 15,-2-6 36-15,0-1-11 0,0-5-35 0,-4-5 34 16,-1-1-13-16,0-4 5 0,-1-5 21 0,-4 0-24 16,1 0 3-16,-4-7-7 0,1-3-17 15,-1-2 11-15,0-3-27 0,2-1-10 0,-2 0-8 16,1-3-3-16,3-3-6 0,0-2-16 0,2-2-19 15,3-1-51-15,2-4-51 0,3 1-59 0,4-3-59 16,1 0-66-16,5 0-80 0,4 1-135 0,1 2-152 16,3 3-174-16,3 1-314 0,3 4 132 0</inkml:trace>
  <inkml:trace contextRef="#ctx0" brushRef="#br4" timeOffset="-13131.94">29268 2564 5021 0,'0'-8'89'0,"-7"-3"78"15,2 1 70-15,-5 0 56 0,1-2-27 0,-2 2-28 16,1-1-25-16,-1 0-17 0,0 2-57 0,-2 1-30 16,2 2-21-16,-1 0-33 0,-1 6 0 0,3 0 0 15,-1 0-37-15,0 6 12 0,1 0 3 0,-2 2-13 16,0 2 12-16,0 4-13 0,-1 3-11 0,-1 2 1 15,0 4-4-15,1 2 3 0,0 4-4 0,2 0 3 16,2 3 15-16,2-1-20 0,2-2 0 0,3-3-5 16,2-1-5-16,5-3 8 0,2-2-11 15,0-5-1-15,2-4-2 0,3-1-14 0,-1-5 7 16,0-5-17-16,3 0-32 0,-2 0-4 0,2-7-2 16,0-1 13-16,1-4 7 0,-1-2 30 0,2-3 19 15,-3-1-7-15,1-1 17 0,0-1-15 0,-3-3-5 16,0 1 9-16,-1 0 3 0,-3-2 2 0,-1 0 5 15,1 4-1-15,-1-1 36 0,-3 4 20 0,1 2 9 16,-1 5 27-16,-1 1-17 0,-1 2-26 0,-1 4 0 16,0 3-30-16,0 0-6 0,0 0 6 0,-4 7-9 15,0 5-10-15,1-2 8 0,-1 5-1 0,2 2 1 16,-1 2 7-16,-2 0-23 0,2 3 11 0,2-1-6 16,1-1 0-16,0 0-3 0,0-1-17 15,4-3-48-15,1-1-44 0,0-3-77 0,2-2-69 16,0-2-53-16,0-2-57 0,2-6-75 0,0 0-110 15,2-4-135-15,0-1-161 0,-1-2-211 0,1-1 41 16</inkml:trace>
  <inkml:trace contextRef="#ctx0" brushRef="#br4" timeOffset="-12697.66">29385 2225 5721 0,'0'-5'34'0,"0"5"48"0,-2 0 27 15,2 4 35-15,0 2-11 0,0 3-5 0,0 3-17 16,0 4-21-16,0 2 3 0,0 4-37 0,0 2-10 16,0 5-9-16,0 2-33 0,0-1-9 0,0 1-6 15,0 1 8-15,0-3 8 0,0 0 1 0,-3-2 4 16,1-3-32-16,0-4-10 0,2-4-10 0,0-3-44 16,0-4 2-16,0 0 2 0,0-6-5 0,0-3 24 15,3 0-14-15,0-5-15 0,1-2-2 0,1-3-10 16,2-2 23-16,3-3-6 0,-1-2 3 0,1-4 16 15,2 1 26-15,1-2 8 0,1 1 39 16,-1-2 5-16,2 4-18 0,-2 1 46 0,0 3-4 0,1 3-9 16,-4 5 76-16,1 0 1 0,-2 4-2 15,-2 3 37-15,-1 0-40 0,0 0-22 0,-2 3-3 16,-1 5-6-16,1 2-12 0,-1 2 5 0,-1 5-1 16,0 2 15-16,-1 4-5 0,-1-1 11 0,0 2-6 15,0 0-15-15,-4 0-4 0,0 0-25 0,-1-1 11 16,-4-2 15-16,2 1 5 0,-1-3 1 0,-2-2-14 15,0 0-17-15,1-3-17 0,0-2 13 0,-2-2-16 16,3-3-8-16,1-1 5 0,0-2-44 0,-1-1-24 16,1-3-41-16,2 0-60 0,-2-6-50 0,1-1-33 15,0 0-49-15,2-3-84 0,0-2-43 0,2-2-154 16,1-1-124-16,1 1-112 0,0-3-251 0,3-1 115 16</inkml:trace>
  <inkml:trace contextRef="#ctx0" brushRef="#br4" timeOffset="-12514.97">29670 2171 5761 0,'2'-2'43'0,"2"2"101"0,-3 0 24 0,-1 5 52 15,0 2-5-15,0 4-55 0,0 5-9 0,0 6-39 16,0 2-28-16,0 6-25 0,-5 3-34 0,3 6-10 16,-1 2-3-16,-1 1-27 0,1 1 19 0,0 0-7 15,0-1-49-15,0-2-60 0,1-2-99 0,-1-1-131 16,1-6-118-16,-2-2-124 0,1-4-114 15,-1-4-62-15,2-3-72 0,-1-5-58 0,1-2 23 16</inkml:trace>
  <inkml:trace contextRef="#ctx0" brushRef="#br4" timeOffset="-12164.55">29797 2685 4989 0,'4'0'91'15,"-1"-2"74"-15,-1 2 48 0,2 0 44 0,0 0-57 16,1 0-59-16,3 0 2 0,1 0-79 0,2 3-17 15,5-3 0-15,-1 0-36 0,3 0 32 0,-1-3-19 16,2 0 11-16,0-3-8 0,1 0-1 0,-1-2 18 16,0-1-11-16,-2 0-11 0,0-2 15 0,-1-3 2 15,0-1 6-15,-4 0 13 0,-2-3-26 16,0-2 0-16,-3-3 7 0,-2 1-6 0,-2 0 11 16,-2 2-3-16,-1 2-11 0,0 2 3 0,-7 3 14 15,0 4-21-15,-3 4 23 0,-3 3-14 0,-1 1 9 16,-4 1 12-16,-1 6-21 0,1 0 27 0,-3 5-4 15,2 1-3-15,-3 4 10 0,1 2-12 0,0 5-14 16,3 4 2-16,-1 1-12 0,2 3-14 0,0 2-1 16,4-2 5-16,1 2-8 0,5-4-2 0,4 0-3 15,3-2-13-15,0-4-1 0,5-1-8 0,4-2 3 16,2-4 3-16,1-3-15 0,3-3-18 0,2-1-41 16,4-6-29-16,2-3-46 0,5 0-59 15,5 0-59-15,3-3-133 0,5-6-248 0,6 2-329 16,3 3-506-16</inkml:trace>
  <inkml:trace contextRef="#ctx0" brushRef="#br4" timeOffset="-11548.78">30813 2431 6677 0,'-3'0'70'0,"-1"0"43"0,1 4 44 0,1 4 29 16,0 2-53-16,-2 4-22 0,0 1-37 15,-1 4-39-15,0 3-15 0,-2 2-18 0,2 2-3 0,-1 0-4 16,1-1 15-16,1-1-6 0,2-2-19 16,2 0 10-16,0-4-20 0,4-3 1 0,1-2-2 15,1-2-10-15,-1-2-25 0,2-3-13 0,0-3-16 16,0-3-6-16,3 0-6 0,0 0-32 0,1-5 4 16,2-4 2-16,1 0 24 0,2-2 28 0,-2-1-4 15,2-5 39-15,-3 1 4 0,0-4 32 0,-2 1 30 16,-2-1-9-16,1 1 23 0,-5 2 40 0,-1 0 40 15,-1 5 24-15,-3 3 17 0,2 1-23 0,-2 3-34 16,0 5-33-16,-5 0-22 0,1 0-22 0,-1 7 1 16,-3 1-4-16,2 6-3 0,-1 0-7 0,1 3-10 15,-1 2-2-15,1 2-7 0,3 0 8 0,3 1-1 16,0-3 3-16,4 0 2 0,3-1-11 0,2-3-5 16,1-2 14-16,1-1-10 0,2-5 16 0,-1-1-2 15,2-4-22-15,1-2 12 0,0 0 3 16,0-5-2-16,0-2-4 0,0-1 8 0,-2-4-4 15,0 0 17-15,-1-5 5 0,-3 0-1 0,0-4 8 16,-2-3 8-16,-1-3 0 0,-3 0 1 0,-1-2-1 16,-2-1-28-16,0 2 6 0,0 0-19 0,-6 5 2 15,0 1 6-15,1 5-17 0,0 5-12 0,0 3-40 16,0 2-27-16,-1 3-43 0,1 3-78 0,1-1-87 16,1 1-116-16,0 1-85 0,1 0-124 0,0 0-157 15,0 0-150-15,0 4-275 0</inkml:trace>
  <inkml:trace contextRef="#ctx0" brushRef="#br4" timeOffset="-11331.9">31294 2438 5415 0,'2'4'110'15,"2"3"99"-15,-2-1 56 0,-1 3 55 0,1 5-80 16,-1 1-61-16,0 2-42 0,-1 0-73 0,0 3-23 15,0 0-27-15,0 1-30 0,0 0 24 16,0-3 1-16,0-1-10 0,0-3 13 0,-4-1-62 0,4-2-54 16,0-1-86-16,0-4-102 0,0-2-61 15,0-2-84-15,0-2-43 0,0 0-122 0,0-3-106 16,0-4-149-16,0 2-172 0,4-4 167 0</inkml:trace>
  <inkml:trace contextRef="#ctx0" brushRef="#br4" timeOffset="-11148.99">31280 2402 5598 0,'-1'-4'22'0,"1"0"42"0,0 2 25 0,0-1 70 16,0 2-8-16,5-1-34 0,-2 1-25 0,3 1-85 15,1 0-20-15,1 0-16 0,3 0 16 0,2 0 14 16,1 0 23-16,2 0-11 0,2 0-3 0,0 0-45 16,4 0-59-16,-1 0-36 0,1 0-96 15,1 0-63-15,0 0-41 0,-2 0-89 0,-3-3-83 16,1-2-9-16,-3 1-92 0,-1-1-130 0,-3 0-95 15</inkml:trace>
  <inkml:trace contextRef="#ctx0" brushRef="#br4" timeOffset="-10915.25">31577 2021 5705 0,'-6'0'78'0,"1"0"77"0,0 0 47 0,0 3 46 15,0 2-45-15,0 2-32 0,-2 3-32 0,1 4-9 16,-1 3-3-16,-1 3-18 0,0 6-6 0,-1 3-20 16,-1 6-26-16,1 5-6 0,0 3-20 0,1 1-22 15,0 2-5-15,1 3-26 0,0-2 17 0,3-2 1 16,1-2-26-16,1-2-23 0,0-4-64 0,2-4-75 16,0-3-71-16,6-6-81 0,-1-3-118 0,0-7-110 15,0-3-167-15,0-2-154 0,2-6-254 0,0-3 10 16</inkml:trace>
  <inkml:trace contextRef="#ctx0" brushRef="#br4" timeOffset="-10481.05">31651 2031 5670 0,'-4'0'75'0,"0"5"64"16,1 5 63-16,1 3 39 0,-1 1-41 0,0 5-28 15,1 6-35-15,-1 3-36 0,1 6-6 0,-1 2-33 16,1 3-27-16,-3 2 10 0,3 1-30 0,1 1-14 16,0-2 4-16,1-1-21 0,0-5 7 0,0-1 24 15,0-5 2-15,0-3-18 0,4-4-15 0,1-5-18 16,0-4-27-16,-3-4-4 0,3-4 8 0,-2-5-16 16,0 0 3-16,-1 0 19 0,1-5-3 15,1-3 7-15,-1-2-7 0,1-2 3 0,1-2-2 16,2-5 15-16,1 0 27 0,2-3-4 0,0-3 24 15,1 2-13-15,3-4 5 0,-1 3 11 0,1 1-17 16,0 1-1-16,0 4 12 0,-2 1 21 0,-1 2 15 16,1 4 15-16,-3 3 6 0,-1 3-19 0,-1 2 8 15,-2 3 25-15,-3 0 10 0,1 6 11 0,-1-2-8 16,-2 6-16-16,0 1-6 0,0 4-20 0,0 4-6 16,0 2-4-16,0 5-23 0,0 2 12 0,0 0-4 15,0 3-17-15,0 0-4 0,0-2 1 0,-4 1-10 16,1-3 12-16,0-4-1 0,0 0-9 15,0-4-1-15,-1-1-33 0,1-5-38 0,-1-3-87 16,2-3-99-16,-3-2-117 0,0-5-114 0,0 0-155 16,-3 0-203-16,0-6-340 0,-1-4-94 0</inkml:trace>
  <inkml:trace contextRef="#ctx0" brushRef="#br4" timeOffset="-10315.46">31233 2099 6749 0,'-5'-2'20'16,"5"-1"3"-16,0 1 13 0,0 2-9 0,0-1-18 15,0 1-6-15,0 0-30 0,4 0-56 0,0 0-98 16,1 0-178-16,1 0-277 0,2 3-310 0,-2 0-503 16</inkml:trace>
  <inkml:trace contextRef="#ctx0" brushRef="#br4" timeOffset="-9449.22">26388 3663 6210 0,'-4'0'63'0,"3"7"83"0,0 0 52 0,-2 1 40 15,3 3-24-15,-2 3-75 0,0 3-34 0,2 4-37 16,0 2-42-16,0 4 8 0,0 1-27 0,0 1 0 16,0 0 7-16,0-1-18 0,0-2 17 0,0-5-25 15,0-3-42-15,2-3-54 0,0-3-108 0,-2-3-77 16,0-9-127-16,0 4-92 0,0-4-205 0,0 0-223 16,0 0-277-16,0-13-54 0</inkml:trace>
  <inkml:trace contextRef="#ctx0" brushRef="#br4" timeOffset="-8981.17">26362 3509 4462 0,'0'0'68'0,"0"0"0"0,0 0 68 0,0 5 12 16,6 1-73-16,0 0 19 0,-1 2-73 0,2 1-7 15,2 3 16-15,0 0 2 0,2 1 42 0,-2 2 29 16,2 2 31-16,-1-1 2 0,1 4 11 0,-3 0 1 15,-2 4-28-15,0-2 16 0,-1 3-45 0,1-1-36 16,-3 1 9-16,-3-2-34 0,2 0 19 0,0-3 0 16,-2-1-32-16,0 0 14 0,0-2-6 0,0-2-20 15,0-5 8-15,0-1-20 0,-4-2-14 0,4-7 19 16,0 0 0-16,0 0-1 0,0 0 3 0,0 0-27 16,0-9-2-16,0-1 28 0,4-3-13 0,-1 0 21 15,1-3 0-15,0-2-6 0,0-2-25 16,1-1 12-16,0 0 3 0,0-3-17 0,0 1 41 15,2 0-15-15,-1 1-5 0,2 1 16 0,0 2-21 16,2 2 34-16,1 3 6 0,-1 3-5 0,0 2 17 16,1 4 3-16,-1-2 5 0,-1 5 15 0,-2 2 26 15,1 0-21-15,0 0 12 0,-2 5 5 0,0 2-13 16,1 4 20-16,-2 0-7 0,1 5-45 0,-1 1-3 16,0 3-31-16,-1 2-10 0,-1 4 22 0,-2 1-7 15,-1 1 11-15,0 1-14 0,0 0-4 16,0 0-7-16,-4-4-16 0,0-1 19 0,1-5-41 15,0-1-50-15,0-4-58 0,0-3-93 0,1-2-59 16,0-9-87-16,0 4-112 0,0-4-152 0,1 0-134 16,-1 0-207-16,2 0-188 0</inkml:trace>
  <inkml:trace contextRef="#ctx0" brushRef="#br4" timeOffset="-8781.18">26726 3652 6349 0,'5'0'52'15,"2"-4"22"-15,2 0 26 0,4 1 23 0,1 0-61 16,4 0-5-16,1-1-38 0,3 1-21 0,2 0 4 16,1 2-26-16,1-2-22 0,1-1-88 0,-1 3-50 15,1-3-92-15,-1 1-100 0,-3-1-38 0,-2 1-191 16,-1-3-87-16,-6 2-133 0,-2-1-231 0,-3-2 149 15</inkml:trace>
  <inkml:trace contextRef="#ctx0" brushRef="#br4" timeOffset="-8596.26">26953 3355 5967 0,'-5'0'75'0,"0"8"59"15,0-1 53-15,0 3 25 0,0 4-31 0,0 2-19 16,1 4-2-16,0 3-25 0,1 4-12 0,-1 3-26 15,1 2-44-15,-1 3-17 0,2 2-23 0,0-1-8 16,1 1-17-16,1-1 23 0,-2-2-32 0,2 0-36 16,0-5-56-16,0 0-104 0,0-5-62 0,0-2-157 15,3-4-143-15,-1-2-191 0,0-2-259 0,-2-4-308 16</inkml:trace>
  <inkml:trace contextRef="#ctx0" brushRef="#br4" timeOffset="-8232.23">27015 3857 5727 0,'8'0'107'0,"2"0"79"0,1 0-4 16,0-7 7-16,2 0-63 0,1 2-58 0,1-2 34 16,0 1 3-16,3-3-14 0,-2 0-24 0,2-2-23 15,-2 2-2-15,0-4-26 0,0 1 32 0,0-3 0 16,-4-2-6-16,0 0 10 0,-2-1-25 0,-3-2 3 15,-2 0-7-15,-1-1 4 0,-4 1 21 16,0 1-3-16,0 1-5 0,-9 4-9 0,4 2-9 0,-4 3-16 16,-1 5-7-16,-3 0 10 0,1 4-11 15,-3 0 8-15,-1 7 30 0,-1 0-7 0,0 4 2 16,-1 1-8-16,0 4-5 0,0 2 1 0,2 3-1 16,1 3 9-16,2 2-28 0,2-1-10 0,2 1 11 15,2 2-10-15,3-5 22 0,4 1-4 0,0 0-15 16,0-2 2-16,5-4-19 0,3-3-28 0,-1-1-50 15,3-3-49-15,1 1-45 0,2-6-57 0,2-6-27 16,2 0-50-16,1 0-88 0,0-3-86 0,2-4-125 16,-2-1-71-16,1 1-76 0,-1-3-68 0,0-1-34 15,-2 0 115-15</inkml:trace>
  <inkml:trace contextRef="#ctx0" brushRef="#br4" timeOffset="-7949.71">27367 3759 5176 0,'0'0'66'0,"0"0"98"16,0 7 31-16,-6 0 48 0,1 1-22 0,0 3-67 15,2 2-38-15,1-2-40 0,2 2-23 0,0 0-27 16,0 1 10-16,0 0-15 0,3-3 3 0,0 0-7 16,-1-3 19-16,0-2 7 0,-2 0-9 0,1-2 29 15,0-4-5-15,0 0 12 0,0 0 1 0,0 0-15 16,0-4-17-16,-1-3 11 0,1 0-19 0,-1-2 0 16,1 0 16-16,-1-4-18 0,0-3-17 0,1 2 15 15,-1-6-32-15,3 1-5 0,-1-1 13 0,1-2-21 16,1 0 19-16,-1 1-5 0,3 1 12 15,0 1-16-15,2 2-11 0,1 3-4 0,-2 2-36 16,3 4-20-16,1 2-51 0,-2 1-47 0,0 2-48 16,0-1-41-16,-1 4-52 0,0 0-102 0,0 0-70 15,-2 0-108-15,-1 4-58 0,0 3-12 0,0-2-39 16,1 1-5-16,1 2 31 0,-2 0 150 0</inkml:trace>
  <inkml:trace contextRef="#ctx0" brushRef="#br4" timeOffset="-7462.06">27575 3699 2804 0,'8'2'55'0,"0"1"78"0,1-3 55 15,2 0 122-15,-1 0 1 0,1-5-6 0,0 2 13 0,-1-2-75 16,0-2-29-16,1 0-5 0,-2-3-4 0,0 2-13 16,0-3 45-16,-2 1-29 0,0-2-27 15,-2 2-25-15,-1-2-21 0,-1 0-22 0,-2 0-4 16,-1 2 12-16,0 0-20 0,0 1-2 0,-6 1-21 16,0 4 3-16,-2-1-21 0,-1 5-5 0,-1 0-9 15,-2 0-5-15,-4 8-8 0,0 1 12 0,-2 3 13 16,-2 5-11-16,0-1 2 0,-1 5-1 0,-1 3-24 15,3 2-7-15,-1 2-1 0,3 0-17 0,3 1 13 16,4 0-4-16,1 0-9 0,4-2 5 0,5-4-5 16,0-1-4-16,5-2 11 0,4-4-21 0,0-3 5 15,3-3 0-15,1-4-27 0,1-3 5 0,3-3-27 16,0 0-9-16,2-6 22 0,0 0 0 16,1-5 22-16,0 0 30 0,1-5-11 0,-3 1 11 0,2-2-14 15,-1-1-4-15,0-2 4 0,0-1 2 16,-2-3 1-16,0 1 0 0,1-1-2 0,-3-1 13 15,2 3 4-15,-2-1-26 0,0 3 19 0,0 2-14 16,-1 4 16-16,-2 2 12 0,-1 0-17 0,-1 7 7 16,-2 0-9-16,-1 3 21 0,0 2 8 0,-3 0-3 15,1 5 5-15,-1 5-13 0,-1 0 8 0,0 6 5 16,-1-2 6-16,-1 6-12 0,0 1 7 0,1 1-2 16,-2 0-14-16,0 0 25 0,0 2-24 0,-5-2-1 15,0-3 9-15,0 2-22 0,-2-3 20 16,1-4-9-16,-2 1-14 0,0-1 3 0,-2-4-7 15,0 0-14-15,-1-3 8 0,-1-5-32 0,-1 1-26 16,0-3-15-16,2 0-47 0,-2 0-5 0,1 0-26 16,2 0-68-16,0-5-37 0,0-2-65 0,5 0-87 15,-2-3-87-15,3 2-89 0,1-2-118 0,1-1-103 16,2-1-97-16,0 0 3 0</inkml:trace>
  <inkml:trace contextRef="#ctx0" brushRef="#br4" timeOffset="-7299.17">27978 3672 5279 0,'14'-1'43'16,"2"0"79"-16,2-1 28 0,2 1 1 0,1 0-23 16,3-2-92-16,2 0-24 0,0 0 6 0,2 1-19 15,1-3 12-15,-1-1-38 0,-2 0-88 16,0-1-79-16,-3 0-93 0,-1-1-96 0,-2-2-63 16,-4 2-58-16,-2-3-26 0,-2-1-37 0,-4 1-40 15,-2-3-51-15,-4-5-18 0</inkml:trace>
  <inkml:trace contextRef="#ctx0" brushRef="#br4" timeOffset="-7131.96">28292 3270 5056 0,'-11'-10'146'0,"-1"2"111"16,3 4 68-16,0 4 79 0,1 0-101 0,1 0-61 15,-1 9-29-15,3 4-44 0,-4 2-9 0,1 9-23 16,0 2-13-16,-1 6-10 0,-1 4-13 16,2 7-2-16,0 2-27 0,-1 3-40 0,2 2-21 15,-1 4-5-15,2-4-11 0,2 3 8 0,-1-3-1 16,3 0-13-16,2-4-21 0,0-1-38 0,0-5-64 15,0 0-104-15,0-4-120 0,0-4-161 0,0-4-168 16,0-3-288-16,0-3-396 0,0-4-30 0</inkml:trace>
  <inkml:trace contextRef="#ctx0" brushRef="#br4" timeOffset="-1366.06">29891 3580 6276 0,'3'-3'28'0,"-1"3"44"0,1 0 67 0,-1 0 54 16,-1 7 27-16,-1 1-22 0,0 6-40 0,-5 3-48 16,-1 3-45-16,1 4-15 0,-3 5-30 15,1 5 9-15,0 1-5 0,0 2-13 0,1 3 11 16,-1-2-18-16,3 0-6 0,1-1 5 0,1 0-24 15,2-4-34-15,0-4-52 0,0-3-61 0,3-3-71 16,1-4-73-16,0-4-70 0,1-4-111 0,3-6-117 16,-3-2-145-16,1-3-217 0,0 0-230 0</inkml:trace>
  <inkml:trace contextRef="#ctx0" brushRef="#br4" timeOffset="-1166.02">30045 3575 5833 0,'0'-2'57'0,"0"2"68"16,0 0 27-16,0 7 40 0,0 2-19 0,0 3-27 16,-4 3 7-16,1 4-39 0,-2 2-20 0,2 4-28 15,-2 4-16-15,1 3-1 0,0 4-27 0,1 2-10 16,-1-3-9-16,-1 6-9 0,1-2 11 0,1 0-40 16,-1 0-67-16,1-2-81 0,1-2-103 0,0-3-87 15,0-2-100-15,1-2-134 0,-2-3-196 0,0-3-290 16,0-6-137-16</inkml:trace>
  <inkml:trace contextRef="#ctx0" brushRef="#br4" timeOffset="-833.19">29712 3988 5585 0,'-3'8'39'0,"1"1"88"0,0 4 73 0,-1 3 50 15,2 5 9-15,1 2-21 0,0 5-34 0,0 1-28 16,4 4-43-16,0 2-45 0,1-2-43 0,1 1-20 16,1-4-2-16,3 0-14 0,1-1 5 0,0-4-12 15,3-3-11-15,-2 1-1 0,3-7 5 0,-1-2 10 16,1-3 14-16,0-1-4 0,0-7 8 0,1-3 4 16,0 0-10-16,-2-3 2 0,1-4-12 0,1-3 7 15,1-2-7-15,1-5 14 0,0-3-8 16,2-3-11-16,1-4 2 0,1-3 0 0,1-3 4 15,1-4-9-15,0-3 3 0,-1-1-15 0,1-1-6 16,0 1-15-16,-3 3-27 0,2-1-33 0,-2 7-38 16,-2 3-40-16,-2 8-63 0,-1 1-52 0,-4 4-103 15,-1 3-110-15,-3 4-178 0,-4 6-196 0,-4-2-309 16,0 3-20-16</inkml:trace>
  <inkml:trace contextRef="#ctx0" brushRef="#br4" timeOffset="67.54">28092 4943 6714 0,'-3'-2'48'0,"0"2"36"16,3 0 59-16,0 0 2 0,0 0-32 0,-5 6-17 15,2 3-47-15,-1 3 8 0,-1 1-11 0,1 4-38 16,-2 2-10-16,2 1 0 0,1 2-12 0,0-1 14 16,3 1-5-16,0 0-8 0,6-4 14 0,0 2-20 15,3-3-40-15,0-1-68 0,3-1-70 0,2-2-72 16,1-3-78-16,1-2-80 0,0-2-196 0,2-3-212 16,-1-3-365-16,1 0-114 0</inkml:trace>
  <inkml:trace contextRef="#ctx0" brushRef="#br4" timeOffset="467.51">28525 4892 6518 0,'0'0'26'0,"0"-4"43"0,0 1 35 15,0 3 83-15,0 0-6 0,0 10-28 0,0 1-21 16,0 4-58-16,0 5-19 0,2 4-5 15,-1 4 0-15,-1 4-17 0,0 4 12 0,0 1-22 16,0 3-1-16,0 1-4 0,0 0-24 0,-5 2 25 16,2-2-15-16,-3-1-11 0,2-2 23 0,0-1 0 15,-1-2-13-15,1-3 12 0,-2-2-14 0,0-4-15 16,1-2 8-16,0-4 10 0,0-3-5 0,0-3 16 16,0-3-13-16,0-4-2 0,1-1 7 0,-1-1-37 15,3-5 21-15,-1 0-24 0,2 0-20 0,0 0 34 16,1 0-1-16,0-7 14 0,0 2 17 0,0 0-14 15,3-2 4-15,1 2-4 0,1-2-1 16,0-1 11-16,3 1-20 0,0-2 11 0,0 1-5 0,3 1 3 16,-1 2 6-16,1-1 6 0,2 3-8 15,-1 0 2-15,0 1 5 0,3 2-30 0,-1 0 14 16,2 0-13-16,1 0-22 0,0 7-14 0,0-7-67 16,0 8-65-16,-2-2-74 0,1-6-34 0,0 5-62 15,-3-5-60-15,1 0-83 0,-4 0-172 0,-1 0-98 16,-1 0-193-16,0-7-113 0</inkml:trace>
  <inkml:trace contextRef="#ctx0" brushRef="#br4" timeOffset="816.76">28897 5165 6092 0,'0'-5'64'15,"-7"0"-1"-15,2 3 69 0,-3 2 34 0,0 0-37 16,-1 7 11-16,-2 3-54 0,1-1-14 0,1 7-5 15,-2 0-1-15,2 6-11 0,1 1-8 0,1 2-37 16,1 2 11-16,3 1-16 0,1 0-5 0,2 0 26 16,0-1-31-16,6-4 11 0,2-1 0 0,1-2-12 15,2-3 21-15,1-2-22 0,0-3-3 0,2-6 10 16,-1 0-17-16,1-6 24 0,2 0 1 0,0-6-11 16,0 0 8-16,0-6 0 0,-1-1-17 15,2-1-1-15,-3-4 6 0,-1-1-5 0,-2-4 11 0,-2 0 12 16,-2-3-2-16,0-1-9 0,-4-2 2 15,-2-1-1-15,-1 1-4 0,0 2 16 0,-4 2-4 16,-2 2-3-16,2 3-14 0,-1 3 0 0,0 3-9 16,-1 4-5-16,0 2-22 0,-2 4-39 0,2 1-53 15,0 3-74-15,0 0-32 0,1 0-45 0,0 5 2 16,-1 1-34-16,2 0-53 0,3 1-61 0,-1 0-125 16,2 2-36-16,0 0-72 0,5 2-105 0,1-3-25 15</inkml:trace>
  <inkml:trace contextRef="#ctx0" brushRef="#br4" timeOffset="1269.35">29444 5150 5305 0,'0'-9'98'0,"0"1"93"15,-6 0 37-15,1 0 45 0,-2 0-44 0,1 1-62 16,-1 1-7-16,-1 2-30 0,-1 0-33 0,0 3 1 15,0-1-11-15,-1 2-4 0,-1 0-5 0,0 7-18 16,-3 0-7-16,1 3 8 0,-1 4-15 0,-1-1-3 16,0 4 0-16,1 4-29 0,-2 1 4 0,2 2 4 15,2 1-28-15,1 0 10 0,3 0 2 0,2 0-7 16,2-2 8-16,4 0-9 0,0-4 6 0,7-1-14 16,1-2 0-16,1-2 11 0,3-4-9 15,0-1 0-15,2-4-2 0,-1-5-15 0,3 0-12 16,-2-4 14-16,3-3-2 0,0-3 11 0,-1-2 3 15,-1 0 5-15,1-3 8 0,-2-1-2 0,-1-2 9 16,-1 1-3-16,-3-4-10 0,0 1 4 0,-2 1 3 16,0-1-4-16,-2 1 12 0,-2 2 11 0,0 3 8 15,0 1 16-15,-2 5-8 0,0-1-4 0,-1 5-3 16,0 1-33-16,0 3 16 0,0 0-8 0,0 5-20 16,-4 3 24-16,1 1 8 0,0 4-3 0,-1 3 6 15,2 4 1-15,-1 1-17 0,-1 3 5 0,2-1-16 16,0 3 1-16,2-2-2 0,0-2-12 0,3-1 26 15,2-3-29-15,0-2-45 0,1-1-20 16,1-4-86-16,0-3-55 0,0-1-43 0,2-2-104 16,0-5-77-16,0 0-119 0,1-6-188 0,0 0-146 15,-1-1-323-15,0-3 103 0</inkml:trace>
  <inkml:trace contextRef="#ctx0" brushRef="#br4" timeOffset="1733.48">29667 5174 5990 0,'-5'0'18'0,"3"0"66"0,-2 0 55 16,1 0 20-16,0 5-1 0,1 0-37 15,0 4-35-15,0-1-8 0,0 4-7 0,1 4-14 16,1 0-9-16,0 3-4 0,0 1-25 0,0 1 2 16,4-1-10-16,-2 1-11 0,0-3 20 0,-1 0-32 15,0-2 3-15,0-2 13 0,-1-2-11 0,0-2 18 16,0-3 11-16,0-3 3 0,0 0 5 0,0-1 4 15,0-3-16-15,0 0-8 0,0 0-3 0,0-7-9 16,0 3 1-16,0-3-3 0,0-3 7 0,0-1 4 16,0-2-1-16,0-3 0 0,0-2-11 0,0-2 3 15,0-2 4-15,3-2-16 0,0 0 15 0,0 2-13 16,1-2 7-16,1 4 4 0,2 1-10 0,-1 2 21 16,1 1-21-16,0 5 15 0,1 0 9 0,1 3-11 15,-2 3 6-15,0 1 4 0,2 1-23 16,-2 2 7-16,1 1 23 0,0 0 7 0,1 4 11 15,0 1 13-15,-2 1 10 0,3 5-14 0,-2 1 21 16,1 2-13-16,-2 3-27 0,1 3-2 0,-3 3-13 16,0 0 3-16,-1 1 11 0,-1 2-7 0,-3 1-1 15,0-1-11-15,0-1-16 0,-3 1 15 0,-1-1-12 16,0-2 5-16,-1-3 10 0,-2 0-6 0,1-3 4 16,-1-4-12-16,2 0-2 0,0-2-5 0,0-4-46 15,1-3-33-15,0-1-59 0,2-3-43 16,2 0-45-16,-1 0-31 0,1 0-98 0,0-6-73 15,0-2-109-15,3-3-214 0,0 0-120 0,0-2-374 16,2-2 139-16</inkml:trace>
  <inkml:trace contextRef="#ctx0" brushRef="#br4" timeOffset="2034.09">30284 4780 6618 0,'2'-5'41'0,"1"0"65"0,-1 1 43 15,0 2 12-15,0 2-11 0,1 0-18 0,-1 4-19 16,1 1-10-16,1 2-8 0,1 3-20 0,0 6-17 15,1 1-6-15,0 3-16 0,1 7-15 0,-4-1-16 16,3 6 8-16,-4-1-8 0,-2 3-9 0,0-2 13 16,-8-1-12-16,1-2-40 0,-3-2-51 0,-3-1-111 15,-3-4-143-15,-3 0-175 0,-3-5-254 0,-3 1-414 16,-5-2-370-16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8191" units="cm"/>
          <inkml:channel name="T" type="integer" max="2.14748E9" units="dev"/>
        </inkml:traceFormat>
        <inkml:channelProperties>
          <inkml:channelProperty channel="X" name="resolution" value="458.27972" units="1/cm"/>
          <inkml:channelProperty channel="Y" name="resolution" value="458.27972" units="1/cm"/>
          <inkml:channelProperty channel="F" name="resolution" value="0" units="1/cm"/>
          <inkml:channelProperty channel="T" name="resolution" value="1" units="1/dev"/>
        </inkml:channelProperties>
      </inkml:inkSource>
      <inkml:timestamp xml:id="ts0" timeString="2024-09-02T13:48:38.149"/>
    </inkml:context>
    <inkml:brush xml:id="br0">
      <inkml:brushProperty name="width" value="0.05292" units="cm"/>
      <inkml:brushProperty name="height" value="0.05292" units="cm"/>
    </inkml:brush>
    <inkml:brush xml:id="br1">
      <inkml:brushProperty name="width" value="0.05292" units="cm"/>
      <inkml:brushProperty name="height" value="0.05292" units="cm"/>
      <inkml:brushProperty name="color" value="#00B050"/>
    </inkml:brush>
    <inkml:brush xml:id="br2">
      <inkml:brushProperty name="width" value="0.05292" units="cm"/>
      <inkml:brushProperty name="height" value="0.05292" units="cm"/>
      <inkml:brushProperty name="color" value="#FF0000"/>
    </inkml:brush>
    <inkml:brush xml:id="br3">
      <inkml:brushProperty name="width" value="0.05292" units="cm"/>
      <inkml:brushProperty name="height" value="0.05292" units="cm"/>
      <inkml:brushProperty name="color" value="#002060"/>
    </inkml:brush>
    <inkml:brush xml:id="br4">
      <inkml:brushProperty name="width" value="0.05292" units="cm"/>
      <inkml:brushProperty name="height" value="0.05292" units="cm"/>
      <inkml:brushProperty name="color" value="#0070C0"/>
    </inkml:brush>
  </inkml:definitions>
  <inkml:trace contextRef="#ctx0" brushRef="#br0">7612 6085 6208 0,'-1'0'52'0,"1"0"52"16,5 0 27-16,-5 9 12 0,6 7-35 0,-3 3 5 15,1 6 7-15,-2 8 9 0,2 7 5 0,-4 7-73 16,0 5-12-16,0 5-31 0,-7 5-31 0,1 4 20 15,-2 1-18-15,0 3-6 0,-1-3-31 0,1-1-17 16,-1-4-64-16,2 0-52 0,-2-8-55 0,1-4-72 16,0-4-33-16,3-6-98 0,-4-5-167 15,1-4-118-15,-2-4-233 0,1-3-224 0</inkml:trace>
  <inkml:trace contextRef="#ctx0" brushRef="#br0" timeOffset="348.8">6886 6490 6250 0,'-13'-31'32'0,"0"3"18"0,4-2 78 0,2 1 16 16,4 3-20-16,3-1 37 0,8-1-76 0,4 1 17 16,6 1 0-16,5 0-45 0,5 1-8 0,4-2-18 15,7 2 2-15,5-2 3 0,3 2-2 16,5 2 9-16,3 2-24 0,2 2-22 0,1 3 19 0,3 4-30 15,-1 1 3-15,1 7 6 0,-2 4 9 16,0 0 5-16,-3 8-19 0,-5 3 11 0,-1 5-14 16,-4 5 3-16,-9 3 29 0,-1 6-11 0,-5 3-10 15,-4 7 11-15,-7 2 1 0,-4 7 10 0,-3 6 6 16,-2 2-6-16,-6 6-26 0,-5 2 9 0,0 3 15 16,-9 4-26-16,2-5 8 0,-3 3-27 0,-5-4-19 15,1-3-11-15,-4-4-12 0,1-3-17 0,-1-7-42 16,-3-5-49-16,0-3-29 0,-2-5-35 15,1-4-90-15,-2-8-19 0,1-2-168 0,-3-6-85 0,0-5-49 16,-3-3-85-16,-1-8-39 0,-2 0-142 0</inkml:trace>
  <inkml:trace contextRef="#ctx0" brushRef="#br0" timeOffset="516.53">7036 6877 6030 0,'-22'-32'19'0,"7"4"105"15,5 2 41-15,4 2-2 0,6 0-6 0,0 4-69 16,11-3-23-16,4 2 8 0,8 2 26 0,4-1-13 15,6 0-38-15,7 2 3 0,5 1-24 0,4-1-14 16,5 3 26-16,3 3-43 0,4-3 11 0,4 3-26 16,0 0-26-16,0 2-75 0,-2 4-109 0,0 6-101 15,-6-5-121-15,-1 5-105 0,-5 0-197 16,-6 0-149-16,-5 0-376 0</inkml:trace>
  <inkml:trace contextRef="#ctx0" brushRef="#br0" timeOffset="932.22">8543 6474 5891 0,'16'-13'63'0,"-1"0"51"0,1 0 30 0,-2 0 9 0,-1 0-38 16,0-4 10-16,-4 4-15 0,-3-3 20 0,-2 1-41 15,-4-1-34-15,0 1 0 0,-5-1-4 0,-4 2 16 16,-4 2-18-16,-1 1-10 0,-5 2-20 15,-1 3 2-15,-2 3 7 0,-3 3-24 0,-2 0 0 16,0 0-12-16,-3 11-6 0,0-1 16 0,0 5-3 16,1 4 0-16,4 0 19 0,4 3-29 0,-1 3 20 15,8 3-15-15,2 2-2 0,8 1 20 0,4 0-24 16,6 0 26-16,6 3-47 0,4 0-23 0,4 0-7 16,4-1-6-16,3-1-2 0,1 2-3 0,2-1-13 15,0 0 22-15,-4-1 33 0,-1-1 4 0,-2-2 33 16,-5-1-15-16,-2-2-9 0,-6-3 36 0,-5-2 30 15,-5-1 14-15,0-4 14 0,-8-2 25 0,-4 0-15 16,-3 0-15-16,-5-7-8 0,-3-1-21 16,-1-6-15-16,-4 0-11 0,-2 0 15 0,-1 0-20 15,1-9-8-15,1-3 11 0,2 2-22 0,0-3 15 16,6 0-10-16,0-1-69 0,6-1-41 0,-2 2-56 16,6 0-70-16,3-3-102 0,3 1-112 0,5 0-175 15,0 2-213-15,5 2-203 0,3-3-200 0</inkml:trace>
  <inkml:trace contextRef="#ctx0" brushRef="#br0" timeOffset="1264.77">9037 6390 5921 0,'-9'-20'26'16,"-2"3"94"-16,-2 0 53 0,1 4 48 0,-4 3 12 15,1 3-113-15,-1 2-12 0,1 5-47 0,-1 0-38 16,3 0 22-16,0 0-25 0,2 0-5 0,1 10-13 16,5-2-15-16,0 3 7 0,2 0-11 0,2 4-1 15,1 2 30-15,0 2-19 0,9 3-6 0,-2 2 12 16,5 4 1-16,-1 1 17 0,2 1 1 0,4 3-7 16,-2 0-22-16,-2 0-18 0,-1-1 6 0,-1 2 34 15,-1-1 5-15,-5-3 12 0,-5 1-9 16,0-3-32-16,-5-3 28 0,-5-1-34 0,-2 1 73 15,-6-6-1-15,0-1-22 0,-4-4 19 0,-2-4-50 16,-1-3 17-16,0-7 3 0,0 0-3 0,-1 0-30 16,1 0 4-16,4-13-74 0,1-1-32 0,3-2-23 15,4-1-72-15,1-1-104 0,4-6-144 0,3 2-107 16,5-2-298-16,0 1-132 0,5-1-216 0</inkml:trace>
  <inkml:trace contextRef="#ctx0" brushRef="#br0" timeOffset="1648.14">9345 6669 4286 0,'17'-21'38'0,"0"4"114"0,-1-4 45 0,2 0 69 15,-5-3-1-15,2 0-85 0,-3-1 10 0,-4-1-60 16,3 1 36-16,-5-2 7 0,-3 1-21 0,0 2 62 15,-3-1-36-15,0 2 2 0,-6 4-16 0,-5 2-30 16,-1 4-40-16,-1 2-16 0,-3 5-10 0,-1 6-33 16,-3 0-16-16,-3 0-8 0,0 6 2 0,0 6 1 15,-4 4 4-15,3 2 14 0,0 4-12 16,2 2 22-16,-2 5 26 0,5 5-20 0,2 2-1 16,4 3-23-16,-2 3-34 0,6 2 6 0,4 4 17 15,3-1-15-15,2-1 50 0,0-2-34 0,7 0-12 16,4-5 25-16,3-1-45 0,3-6 40 0,4-5-10 15,1-3-45-15,2-5 46 0,2-3-22 0,3-5-41 16,1-3 30-16,1-8-87 0,0 0 3 0,1 0-25 16,2-12-74-16,-4-2-26 0,-2-3-89 0,-1-2-60 15,0-4-71-15,-2-2-36 0,-4-2-169 0,-4-1-29 16,-1-3-92-16,-5 0-234 0,-3-6 147 0</inkml:trace>
  <inkml:trace contextRef="#ctx0" brushRef="#br0" timeOffset="1816.18">9517 6431 5562 0,'-11'0'106'0,"1"-5"31"16,1 5 69-16,6 0 32 0,3-6-59 0,0 0 8 16,9 6-62-16,4-5-18 0,-1 5-17 0,9-8-61 15,-3 2-1-15,7 2-15 0,1-3-51 0,5 2 49 16,3-2-20-16,2 0-17 0,1-1-3 0,0 1-106 16,1-2-31-16,2-2-44 0,-3 0-73 0,-3-2 5 15,-1-1-79-15,-3-2-60 0,-5 0-91 0,-2-3-23 16,-3-4-71-16,-6-3-54 0,-2 0-160 0,-4-4 3 15</inkml:trace>
  <inkml:trace contextRef="#ctx0" brushRef="#br0" timeOffset="2032.01">9923 5641 5702 0,'-21'-10'30'16,"-2"10"94"-16,5 0 78 0,0 0 14 0,1 11-18 16,2 3-32-16,5 4-53 0,-2 5 28 0,5 11 28 15,2 1-40-15,-1 7 6 0,1 7-21 0,0 6-19 16,1 5-1-16,1 4-21 0,1 7 7 0,-3 5-16 15,-1 4-5-15,2 6-22 0,1 6-30 0,-3 2-8 16,1 4-20-16,1 0-15 0,2-1-51 0,1-2-40 16,-3-3-79-16,3-5-3 0,1-7-62 0,0-6-48 15,0-10 21-15,0-7-133 0,5-7 11 16,-3-7 12-16,1-9-109 0,0-7 27 0,1-7-176 16,2-5-363-16,0-6 74 0</inkml:trace>
  <inkml:trace contextRef="#ctx0" brushRef="#br0" timeOffset="2533.14">10325 6700 4806 0,'13'-18'98'0,"0"-3"54"0,-1 0 57 0,-1-1 0 15,0 1-31-15,-2-1-23 0,-1-1-40 0,-3 0 69 16,3-2-41-16,-6 2-56 0,-2-2 3 0,0 4-28 16,0-1-6-16,-6 1 64 0,-2 5-10 0,0-3-1 15,-2 7-15-15,-6 0-35 0,1 2-10 0,-2 4-33 16,-2 0 11-16,0 6 12 0,-3 0-10 0,2 0 18 15,-3 0-43-15,1 11-31 0,2 1 17 16,1 2-16-16,2 1 43 0,2 4 9 0,3 0-17 0,1 3-3 16,7 0-28-16,4 5 39 0,0-1-8 15,10-1 3-15,-1 2-8 0,6-1-28 0,3 2 19 16,3 1-32-16,1-2 19 0,3-2 5 0,1 3-28 16,0-3 33-16,-3-1 3 0,1 0-4 0,-4-3 30 15,-4 0-9-15,0-2 6 0,-8-2 34 0,-3-2-17 16,-5 0 34-16,0-1 21 0,-10-2-11 0,-4 2 13 15,1-3-17-15,-10-3-9 0,2-1 3 0,-5 0-1 16,-2-7-17-16,-2 0-3 0,-1 0-38 0,1 0 25 16,-1-11-14-16,1 0-15 0,0-3-4 0,5-2-29 15,-2-4 16-15,5 1-58 0,4-3-11 0,2-2-83 16,2-1-111-16,2-3-52 0,6 1-215 16,-1-2-274-16,5 0-433 0,2 3-336 0</inkml:trace>
  <inkml:trace contextRef="#ctx0" brushRef="#br0" timeOffset="3065.8">11628 6456 6374 0,'-3'0'93'15,"3"-9"64"-15,7 9 21 0,5-6 8 0,3 1-93 16,7 0-64-16,2-1-15 0,7-2-10 0,3 1-15 16,2-1 6-16,4 3 2 0,-4-1-12 0,2-1-16 15,-3 7-63-15,-2 0-98 0,-1-5-113 16,-3 5-111-16,-5-3-180 0,-6 3-191 0,-6 0-140 15,-5 0-355-15</inkml:trace>
  <inkml:trace contextRef="#ctx0" brushRef="#br0" timeOffset="3234.04">11596 6599 6520 0,'0'0'53'15,"0"8"74"-15,0-8 21 0,6 0 58 0,3 0-42 16,5 8-87-16,5-8-6 0,6 0-49 0,2 0-34 15,5 0 26-15,3 0-1 0,3 0-19 0,2 0-1 16,2-11-90-16,-2 1-150 0,-1 2-144 0,0 0-218 16,-3 1-283-16,-3-2-373 0,-1 2-181 15</inkml:trace>
  <inkml:trace contextRef="#ctx0" brushRef="#br0" timeOffset="4032.21">13908 5402 6336 0,'0'0'36'0,"0"0"53"0,0 7 29 0,0 4 34 15,0 9-18-15,0 7-32 0,-4 6 19 16,0 12-11-16,-5 8-30 0,1 8-8 0,-2 8-48 0,-4 5-10 16,1 6-8-16,-3 4-19 0,-2 4 4 15,-1 0 3-15,-2 3 48 0,0-1-11 0,-3 1 4 16,3-2-41-16,-4-1-16 0,3-4 14 0,0-6-18 15,0-6 46-15,2-5-12 0,1-7 18 0,2-10-12 16,2-8-23-16,0-9-23 0,3-8-17 0,1-5 34 16,1-7-3-16,1-13 27 0,3 0-15 0,0 0-20 15,3 0 16-15,-1-18-10 0,1-1 38 0,1-3-5 16,2-1-16-16,0-5 3 0,0 1-21 0,4 0 18 16,3-2 35-16,1 2-6 0,1 1 6 0,5 3 6 15,-1 2-11-15,2 4 12 0,2 2 8 0,2 1 11 16,0 5-18-16,1 2-4 0,2 7-19 15,2 0 3-15,2 0 5 0,2 0 0 0,0 0-1 16,1 11-32-16,0 1-18 0,1 1 20 0,0 0-16 16,-4-2-23-16,2 3-23 0,0 0-37 0,-2-4-55 15,-1 2-54-15,-1-1-49 0,-1-4-136 0,0-7-75 16,-1 7-219-16,-2-7-170 0,-2 0-371 0,3 0-75 16</inkml:trace>
  <inkml:trace contextRef="#ctx0" brushRef="#br0" timeOffset="4249.1">14329 6306 6926 0,'-6'0'50'16,"3"-5"39"-16,1 2 14 0,-2 3 17 0,2 0-27 16,0 13-29-16,0 2-5 0,0 4-13 0,0 4-6 15,1 6-31-15,0 5 13 0,-1 3-14 16,1 0-7-16,1 4-10 0,0 2 7 0,0-5-10 0,5 1-56 15,-2-4 32-15,-1-5-104 0,1-2-25 0,-1-6-44 16,2-5-100-16,-2-6-93 0,1-11-118 0,-1 0-147 16,0 0-165-16,3 0-188 0,-2-21-174 0</inkml:trace>
  <inkml:trace contextRef="#ctx0" brushRef="#br0" timeOffset="4398.28">14392 6054 6683 0,'-9'0'1'0,"1"0"9"16,0 0-21-16,3 0 5 0,0 0 13 0,3 9-18 16,2 0 26-16,0 2-46 0,9 1-85 0,0 1-54 15,4-1-107-15,1 3-92 0,5 0-58 0,-1-2-177 16,3 4-45-16,-2-1-70 0,2 0-268 0,1-1 108 16</inkml:trace>
  <inkml:trace contextRef="#ctx0" brushRef="#br0" timeOffset="4766.76">14808 6259 5265 0,'-6'-6'69'16,"-1"2"116"-16,0-1 86 0,-3 5 64 0,-3 0-65 15,-3 0-79-15,0 0-41 0,-1 7-48 0,-2 4 12 16,-1 3 15-16,-1 4-35 0,1 5-10 0,2 1-9 16,-1 5-53-16,3 2-3 0,1 4-4 0,5 1-13 15,2-2-3-15,3 1-2 0,5-4-2 0,0-1-8 16,0-1 42-16,5-7-25 0,3-6-9 0,2-3-5 15,2-3-31-15,0-10-37 0,3 0 14 16,1 0-16-16,0-13-31 0,1 0 42 0,1-5-52 0,-3 1 29 16,4-7 10-16,-3 2 28 0,0-1 33 15,-3-4 31-15,-1 0 0 0,0-1-11 0,-2 2 22 16,-3 0-23-16,1 3 58 0,-2 2 58 0,-1 4 41 16,-3 4 33-16,-1 5-36 0,-1 8-71 0,0 0-29 15,-4 0-41-15,-2 10 22 0,0 2 11 0,0 5-9 16,1 5-7-16,0 3-6 0,0 5 3 0,3 1 1 15,1 5-15-15,1-3 4 0,0 2-6 0,4-1-17 16,2-2-4-16,0-4-60 0,2-4-49 0,4-1-79 16,-1-4-29-16,3-7-72 0,1-4-78 0,0-8-66 15,2 0-240-15,3 0-134 0,-3-12-281 16,4-3-161-16</inkml:trace>
  <inkml:trace contextRef="#ctx0" brushRef="#br0" timeOffset="5215.78">15175 5878 6403 0,'-8'0'23'0,"1"0"49"0,-1 0 20 15,2 13 19-15,1 2 12 0,-1 7-31 0,3 3-14 16,2 7-5-16,-2 3-13 0,3 5 1 0,0 3-7 16,0 4-13-16,0 0-24 0,0 5 11 0,0-3-27 15,0 2 5-15,-4-1 14 0,0-2-21 0,-1-5 17 16,3-2-7-16,-4-7-30 0,3-5 23 0,0-6-21 15,-2-7-37-15,0-3-3 0,4-13-35 16,-1 0-10-16,0 0 52 0,2 0-10 0,0 0 15 16,0-17 2-16,0-2-1 0,0-2 22 0,4-1-28 15,-3-4 40-15,4-1-27 0,-1 0 12 0,0-1 24 16,0 0 2-16,4 3 17 0,2 0-21 0,2 5 2 16,0-1-22-16,3 4 14 0,-1 3 2 0,0 3 21 15,3 4 5-15,-3 3-20 0,1 4 0 0,-1 0-22 16,0 0 28-16,0 11 20 0,0 2 14 0,-2 2-5 15,-2 4 21-15,3 1-38 0,-3 3 39 0,-1 0-5 16,0 2-18-16,-3 1 9 0,-2 2-14 16,-1 0 24-16,-3 0 1 0,0 1 25 0,-7-2-1 15,-3 0-10-15,-1-3-20 0,-2 2-2 0,-4-5-14 16,1-2 9-16,-3-2 23 0,-3-3-8 0,0-5 2 16,-1-9-25-16,-1 0-15 0,2 0 8 0,-4 0-19 15,2 0 18-15,0-9-10 0,3-2-25 0,0-3 4 16,6-1-24-16,2-3-24 0,2-2-65 0,3-1-61 15,8 1-110-15,0-6-105 0,0 1-106 0,9 0-246 16,2-1-191-16,4 2-448 0</inkml:trace>
  <inkml:trace contextRef="#ctx0" brushRef="#br0" timeOffset="5431.2">15609 6309 6907 0,'-3'0'84'0,"3"8"36"0,0 1 34 0,0 3 23 16,0 3-72-16,0 4-23 0,0 6-45 0,0 1-18 15,0 2-21-15,0 2 0 0,0 0 13 0,0-1-6 16,0-2 12-16,0-1-50 0,0-4-56 0,3-4-74 16,-1 0-80-16,0-7-41 0,1-11-98 0,2 0-148 15,-2 0-147-15,1 0-219 0,-2 0-291 0,1-11-30 16</inkml:trace>
  <inkml:trace contextRef="#ctx0" brushRef="#br0" timeOffset="5581.46">15594 6073 7089 0,'-12'-5'22'0,"4"0"27"0,-1 5 8 16,1 0 3-16,2 0-22 0,3 9-32 0,1 0 5 15,2 2-14-15,0 0-3 0,5 2-44 0,3 0-70 16,0-1-68-16,1 1-101 0,1-1-104 0,3-2-137 15,-1-2-202-15,1 0-191 0,-1-1-397 16</inkml:trace>
  <inkml:trace contextRef="#ctx0" brushRef="#br0" timeOffset="5814.98">15882 5762 6493 0,'0'-10'30'0,"0"10"77"0,0 0 46 0,0 0 49 15,-4 0-6-15,4 12-41 0,0 2-54 0,-4 6-3 16,2 7-21-16,1 3-4 0,1 6 26 0,-2 6-23 16,0 4 14-16,0 5-17 0,0 2-24 15,0 4-23-15,-1 3-4 0,2 1-12 0,0 0 0 16,0 0-10-16,1-3-51 0,0-4-37 0,0-3-43 16,0-3-42-16,4-7-37 0,0-5-71 0,-1-7-80 15,2-6-91-15,2-6-174 0,-2-6-179 0,1-11-212 16,2 0-342-16</inkml:trace>
  <inkml:trace contextRef="#ctx0" brushRef="#br0" timeOffset="5982.19">16126 6287 6206 0,'-6'0'37'0,"2"0"10"0,-3 11 55 0,2 4 30 0,2 2-15 15,0 4 8-15,2 1-73 0,1 3-43 0,0 2-12 16,0-1-20-16,0-2-37 0,0 2-21 15,6-4-74-15,0-1-126 0,0-3-69 0,-4-4-124 16,3-1-97-16,-2-6-17 0,2-7-29 0,-1 0-47 16,0 0-103-16,-2 0-59 0</inkml:trace>
  <inkml:trace contextRef="#ctx0" brushRef="#br0" timeOffset="6134.94">16148 6261 5421 0,'0'-19'94'0,"0"3"49"0,0 3 100 0,3 2 18 16,4 4-37-16,1 1-24 0,4 1-87 0,3 1-7 15,3-2-59-15,2 3-31 0,7 1 1 0,3-4-15 16,2 1 6-16,3 1 2 0,0 1-26 16,3-4 4-16,0 2-54 0,2 1-57 0,-2-4-112 0,-1 1-121 15,0-2-96-15,0-3-174 0,-3 1-95 16,-1 0-293-16,-1-3-179 0</inkml:trace>
  <inkml:trace contextRef="#ctx0" brushRef="#br0" timeOffset="6398.19">16647 5545 5488 0,'-14'0'97'0,"1"0"86"0,4 11 56 0,-1 5 47 16,0 2-27-16,3 6-72 0,0 5-8 16,1 5-23-16,1 6-59 0,-2 3 34 0,3 7-25 15,-1 2-13-15,0 8 5 0,2-1-29 0,0 6-37 16,0 2 12-16,0 3-12 0,0 2 12 0,-1 3-3 15,1 0-49-15,-2 2 9 0,0 0-24 0,0-1-20 16,-2-1 11-16,2-8-60 0,-1-1-45 0,0-5 11 16,2-11-62-16,1-6-26 0,-1-7-53 0,0-12-95 15,1-5-41-15,1-8-124 0,-1-5-141 0,0-7-37 16,1 0-205-16,0-13-154 0,1-2 184 0</inkml:trace>
  <inkml:trace contextRef="#ctx0" brushRef="#br0" timeOffset="6581.98">16146 5827 6172 0,'-4'-14'76'0,"4"3"98"0,0 3 1 16,6 1 20-16,-3 7-82 0,3 0-74 0,1 0-15 15,2 0-14-15,1 0-5 0,2 11-93 0,0 0-81 16,-2 1-77-16,2 2-186 0,0-2-111 0,-2 0-217 15,-1 4-358-15,1 2-156 0</inkml:trace>
  <inkml:trace contextRef="#ctx0" brushRef="#br0" timeOffset="6881.89">16795 6203 6538 0,'-5'0'37'0,"0"0"58"0,3 0 68 0,-2 10 25 16,3 0-19-16,0 8-56 0,1 1-67 0,0 3-26 15,0 5-14-15,4 2-4 0,-2 3 3 0,1-1 3 16,4-1-20-16,-3-2-59 0,-1 0-47 0,2-5-106 16,-2-1-84-16,0-6-66 0,0-5-138 0,0 0-171 15,0-11-160-15,-1 0-285 0,2 0-84 0</inkml:trace>
  <inkml:trace contextRef="#ctx0" brushRef="#br0" timeOffset="7015.92">16806 6099 4561 0,'-3'-4'-5'0,"3"4"-2"16,0 0-10-16,4 0-68 0,0 4-122 0,2 0-115 15,1 6-146-15,2-1-184 0,1 4-134 0,2-4-23 16</inkml:trace>
  <inkml:trace contextRef="#ctx0" brushRef="#br0" timeOffset="7550.85">17032 6376 4239 0,'8'4'131'16,"4"-4"-10"-16,1 0 74 0,1 0-7 0,2 0-34 0,3 0 46 16,1-10-25-16,2 1 14 0,-1 1-60 15,2-5 11-15,-1-1-33 0,0 1 29 0,-4-2 6 16,-1-3-35-16,-3 1 13 0,-3-2 4 0,-1-2 11 16,-5 2 18-16,-5 2-12 0,0 0-14 0,-4 3-44 15,-5 2-11-15,-1 3-15 0,-1 1-43 0,-4 5 13 16,-3 3-20-16,-1 0 16 0,-1 11 34 0,-2-2-37 15,1 5 13-15,0 4-1 0,-2 5-36 0,3 1 31 16,-1 4-7-16,3 3-19 0,1 4 30 0,2 2-18 16,3 1-7-16,0-2-4 0,6 4-21 15,2-5 21-15,4-2 2 0,4-2-3 0,2-1 5 0,4-6-32 16,1-3 7-16,1-3-14 0,4-6 9 16,-1-2-14-16,4-10-29 0,-1 0 27 0,2 0-51 15,5 0 18-15,-1 0 9 0,0-18-27 0,2 0 39 16,0-1 9-16,-3-1-7 0,0-2 34 0,-2-1 5 15,1-4 8-15,-4-3 23 0,1 0-30 0,-3-4-7 16,2 3 13-16,-1-3-2 0,0-1-7 0,0 2 16 16,1 0 10-16,0 2-19 0,0 2 17 0,1 5 20 15,-3 2 3-15,0 4 19 0,-1 5 24 0,-1 2-4 16,-4 4-12-16,2 7-20 0,-3 0-7 0,0 0-29 16,0 9 4-16,-1 1-7 0,1 5-8 0,-1 2 12 15,-1 4-19-15,1 5 16 0,0 2-1 0,-1 3-5 16,-2 3 15-16,-2 3 39 0,-1 0-17 15,-2 3 34-15,0-4 8 0,-5 1-35 0,-1-3 53 16,-6-1-25-16,0-4-9 0,-2-2 30 0,-5-4-39 16,0-5 12-16,-3-3-8 0,0-3-28 0,-3-4 2 15,0-8-18-15,3 0-18 0,-3 0 18 0,3 0-3 16,0 0-24-16,3-13 3 0,2-2-34 0,2-3-36 16,3 0-18-16,1-3-77 0,6-2-78 0,5-4-139 15,0-1-138-15,4-3-193 0,7 0-377 0,1 0-369 16</inkml:trace>
  <inkml:trace contextRef="#ctx0" brushRef="#br0" timeOffset="7866.34">18536 6290 6338 0,'-4'0'31'0,"4"0"77"0,0-8 36 15,8 3 33-15,4 5-32 0,3-5-58 0,4 0-61 16,6 2-29-16,2 3-9 0,5 0 10 0,3-2 16 15,4 2-6-15,2 0-17 0,0 0-78 0,0 0-68 16,1 0-99-16,-2 0-121 0,-3-3-95 0,-3-1-179 16,-4 0-171-16,-5-1-223 0,-5 1-168 0</inkml:trace>
  <inkml:trace contextRef="#ctx0" brushRef="#br0" timeOffset="8066.16">18908 5897 6371 0,'-9'0'68'0,"3"0"110"0,2 0 55 16,-2 13 49-16,1 2-29 0,0 6-85 0,-3 5-31 15,1 4-29-15,-2 7-15 0,-1 4-6 0,1 6-23 16,1 6-13-16,2 3-30 0,1 2 5 0,3 4-18 16,0 2-13-16,2 0-9 0,0 1-58 0,0-3-41 15,4-4-69-15,-2-2-121 0,-2-8-141 0,3-5-234 16,-3-7-382-16,0-3-531 0</inkml:trace>
  <inkml:trace contextRef="#ctx0" brushRef="#br0" timeOffset="8881.21">20583 5835 6358 0,'0'0'34'0,"0"0"33"0,0 0 33 16,0 12 18-16,0 7-3 0,0 3-37 0,0 2-38 15,0 7 11-15,0 3-53 0,-5 1-12 0,0 3 17 16,0 0-75-16,0 1-17 0,-1 0-65 0,1-5-64 16,-1 2-57-16,1-5-29 0,0-3-46 0,-1-3-109 15,-2-3-77-15,-1-3-81 0,-2-1-175 0,0-5-227 16</inkml:trace>
  <inkml:trace contextRef="#ctx0" brushRef="#br0" timeOffset="9131.33">20063 6035 6135 0,'-5'-22'33'0,"2"1"35"15,3-1 36-15,0 0 47 0,6-1 17 0,1 0-18 16,6 2-5-16,1-2-47 0,6 0-44 0,4-2 18 16,3 0-42-16,5-2 29 0,3 2 1 0,6-2-51 15,2 1 18-15,5 2-26 0,5 2-17 0,2 2 25 16,3 2-12-16,2 3-7 0,1 2 15 15,0 4 0-15,-3 1-9 0,-3 3-16 0,-5 3-51 0,-3 2-73 16,-5 0-63-16,-6 0-62 0,-5 8-65 16,-7-1-40-16,-3 2-60 0,-6 3-89 0,-6 1-90 15,-9 5-100-15,0 2-196 0,0 5-97 0</inkml:trace>
  <inkml:trace contextRef="#ctx0" brushRef="#br0" timeOffset="9365.18">20343 6124 5614 0,'-8'3'11'0,"3"-3"58"15,5 0 62-15,0 0 58 0,7 0-17 0,3 0-17 16,5-7-49-16,4 3-56 0,5-2 43 0,3-1-26 16,4-1-21-16,5 1-1 0,2 2-44 0,0-2-15 15,2 3 8-15,2 1 9 0,-3 3 24 0,1 0-20 16,-2 0-51-16,-3 0-55 0,-2 0-54 0,-3 0-77 15,-5 7 6-15,-5 0-62 0,-2-2-32 0,-7 2-11 16,-4 1-43-16,-7 0-61 0,0 1-43 0,-5 1-40 16,-5 2-111-16,-2 2-84 0,-5 1-56 0</inkml:trace>
  <inkml:trace contextRef="#ctx0" brushRef="#br0" timeOffset="9582.23">20299 6638 6282 0,'-10'0'36'16,"4"10"68"-16,2-10 10 0,1 0 38 0,3 0 2 16,0 0-13-16,5 0-11 0,2 0-30 0,4 0-4 15,3-10-68-15,3 1 3 0,4-3-7 0,3 0-15 16,4-2 30-16,3 1-7 0,1-3 5 0,1 0-35 16,2 2-4-16,2 0 4 0,-1-1-27 0,2 2 14 15,-1 3-42-15,1-1-79 0,-1 1-77 0,-1 2-93 16,-3-2-96-16,3 4-107 0,-2-1-206 0,-3 4-151 15,-1 3-406-15,-1-5 12 0</inkml:trace>
  <inkml:trace contextRef="#ctx0" brushRef="#br0" timeOffset="10147.71">21444 6183 6192 0,'0'-23'91'0,"0"1"40"0,-9 0 30 16,-2 4 38-16,-2 1-80 0,-2 5-32 0,-3 1-19 15,-2 6-33-15,-1 1-7 0,-3 4 5 0,-1 0-9 16,-2 9 12-16,-3 5 6 0,-1 4-15 0,0 3 11 15,0 3-17-15,2-1-21 0,2 6 11 0,2-1-17 16,5 1-25-16,5 0 34 0,4-1-19 0,11-3-3 16,0-1 49-16,0-3-23 0,9-1-7 0,4-5 0 15,2-4-69-15,4-2 0 0,1-9 21 0,2 0-33 16,1 0 31-16,3 0-12 0,1-9-6 0,-1-2 40 16,1-3-1-16,1 1 9 0,-1-1 7 0,0 0 12 15,-4 0-4-15,-3 1 12 0,-1 2 41 0,-5 3-1 16,-4 1 45-16,-2 7 3 0,-8 0-20 0,0 0-3 15,0 10-28-15,-8 4 17 0,-1 5-12 16,-2 8 1-16,-2 6 45 0,0 7-52 0,-1 9-12 16,-2 6 30-16,2 7-60 0,-1 8 20 0,0 3-6 15,0 2-36-15,0 2 20 0,2 0 9 0,1-3 42 16,2-7-21-16,0 0 30 0,2-7-9 0,3-3-22 16,0-7 13-16,3-6-42 0,1-7 15 0,1-5-13 15,0-3-3-15,0-8 17 0,3-6-4 0,1-3-21 16,0-12 24-16,1 0 5 0,3 0-22 0,0 0 20 15,1-14-12-15,2-5-5 0,3-3-1 16,2-4-16-16,1-5 13 0,2-4-25 0,3-6-27 16,0-3-15-16,-1-5-74 0,4-2-52 0,-1-5-66 0,-1-1-75 15,0-3-87-15,-2-2-186 0,-2 0-187 16,-4 4-284-16,-1 4-317 0</inkml:trace>
  <inkml:trace contextRef="#ctx0" brushRef="#br0" timeOffset="10583.06">21650 6202 6388 0,'-8'0'38'16,"4"-3"66"-16,-2 3 32 0,1 0 56 0,1 0-10 15,0 6-51-15,1 4-28 0,-2 1-41 0,0 1-1 16,0 8-3-16,-1 1-6 0,2 3 9 0,0 3-28 15,0 4-11-15,2 0 10 0,2 2-19 0,0 1-9 16,4-2-1-16,2-2-2 0,-1 1-14 0,3-7 26 16,1-4-19-16,1-4-15 0,0-5-7 0,2-3 2 15,0-8 1-15,3 0-25 0,0 0 11 0,4-11-15 16,-3-2-10-16,2-3 51 0,1-4-6 0,2-3 2 16,-5-4 28-16,1-2-27 0,-3-2 15 0,0-2-29 15,-3-3 17-15,1 0 15 0,-4 1-17 0,-3 1 39 16,0 0-12-16,0 3 11 0,-3 5 29 15,0 3-13-15,-2 4 25 0,0 4 12 0,0 3-19 16,0 5 14-16,0 3-30 0,-4 4-27 0,0 0-3 16,2 0-13-16,-2 6 14 0,1 2 9 0,0 4 4 15,-1 4-10-15,1 2 0 0,-1 3-14 0,3 2 8 16,0 3-5-16,1 2-6 0,0 1 12 0,0-2-32 16,5 4 31-16,-1-5-43 0,2-1-20 0,0 1-38 15,2-5-72-15,0-3-19 0,1-2-86 0,0-3-48 16,1-3-83-16,3-10-63 0,-1 0-145 15,1 0-113-15,-3 0-140 0,3 0-356 0,0-13 167 16</inkml:trace>
  <inkml:trace contextRef="#ctx0" brushRef="#br0" timeOffset="10781.18">22098 6178 6019 0,'-3'-9'58'0,"-1"3"76"0,4 1 17 15,-5 5 73-15,2 0-34 0,1 0-44 0,-2 11-19 16,2 3-17-16,1 2-34 0,-1 1-25 0,1 5 8 15,0 4-72-15,1 0 7 0,0 1 12 16,0-1 0-16,0 2 20 0,0-2-9 0,0-2-35 0,0-4-20 16,0 0-68-16,0-4-52 0,0-3-46 0,0-3-63 15,0-10-23-15,0 0-51 0,0 0-123 16,0 0-158-16,0 0-95 0,-3-10-138 0,1-3-133 16,-1-2 80-16</inkml:trace>
  <inkml:trace contextRef="#ctx0" brushRef="#br0" timeOffset="10930.99">22017 6135 5647 0,'0'-11'42'0,"0"1"35"0,7 3 55 0,0 1 42 16,1 1-33-16,3 1 2 0,4 0-30 0,0-1-52 15,5 1-16-15,3 4-32 0,1-6-30 0,4 3-3 16,2-1 30-16,3-1-35 0,2-1 9 0,3 1-34 16,2-2-152-16,-3 0-76 0,0-2-106 0,-2 0-90 15,-2-1-50-15,-3-3-69 0,-4 1-124 0,-4-1-128 16,-2-4-62-16</inkml:trace>
  <inkml:trace contextRef="#ctx0" brushRef="#br0" timeOffset="11165.14">22521 5245 5989 0,'-11'-9'59'16,"3"2"36"-16,-3 7 65 0,1 0 17 0,0 10-1 15,1 4-3-15,1 2-45 0,-3 4 26 0,3 4-53 16,1 9 7-16,-2 4 17 0,0 9-23 0,-2 9 22 15,1 3-38-15,-2 11-31 0,1 3-34 16,0 7-20-16,0 1-6 0,0 0 10 0,4-1-2 16,2-3 18-16,-3-5-17 0,4-4-56 0,2-6-36 15,1-4-93-15,1-5-65 0,0-5-74 0,0-5-43 16,5-6-80-16,2-6-106 0,1-5-140 0,-1-6-131 16,2-9-212-16,3-10-114 0</inkml:trace>
  <inkml:trace contextRef="#ctx0" brushRef="#br0" timeOffset="11631.08">22565 6230 6300 0,'-8'-7'38'0,"1"7"51"0,-1 0 27 0,-1 0 35 15,1 15-31-15,3 2-45 0,-1 0-19 16,1 2-15-16,5 1-37 0,0 2-15 0,6-1 1 16,2 1-22-16,2-4 55 0,1 0-22 0,5-2 7 15,1-3-4-15,2-3-41 0,1-5 22 0,2-5-50 16,0 0-3-16,1 0 4 0,-1 0-17 0,2 0 24 15,-2-10-12-15,1-3 5 0,-4-2 54 0,2-2-3 16,-4-1 7-16,0-2 20 0,-3-3-46 0,0 0 34 16,-3-5-6-16,-2 0 22 0,0 0 25 0,-3-1 8 15,-1 5 78-15,1 0 4 0,-2 6-2 0,-3 0 21 16,2 9-37-16,-3 1-44 0,0 8-10 0,-4 0-46 16,-2 11-8-16,-4 4-3 0,-1 3 11 15,1 4 12-15,-3 6-22 0,1 5 13 0,1 1 19 0,-1 8-39 16,1 5 31-16,1 2-15 0,1 8 17 0,1 2 32 15,4 8-28-15,0-1 3 0,4 6-35 16,0-1-8-16,4-4 5 0,4-1 32 0,0-2-25 16,-1-2 4-16,2-9 14 0,0-3-46 0,-3-4 51 15,-1-7 9-15,-3-1-1 0,-2-5 51 0,-4-6 6 16,-4-4-10-16,-6-3-13 0,-1-4-31 0,-4-7-35 16,-4-9-6-16,-3 0 0 0,-4 0 0 0,-1 0 0 15,-2-12 0-15,-2-1 0 0,0-2 0 0,-3-1 0 16,2-5 0-16,1 1 0 0,-1-1 0 0,2-2 0 15,1-4 0-15,2 0 0 0,0-3 0 0,3-3-9 16,1-1-62-16,2-1-53 0,1-3-74 16,1-2-102-16,2 0-55 0,-1 1-186 0,3-3-168 0,2 4-314 15,-2-2-507-15</inkml:trace>
  <inkml:trace contextRef="#ctx0" brushRef="#br0" timeOffset="11800.14">21895 5826 6705 0,'0'0'17'0,"0"-5"13"0,0 5 5 0,5-6-2 16,-2 6-9-16,0 0-66 0,0 0-77 0,0 0-163 15,2 0-174-15,-1 0-328 0,0 0-410 0,1 0-196 16</inkml:trace>
  <inkml:trace contextRef="#ctx0" brushRef="#br0" timeOffset="12798.21">20546 6361 3268 0,'-2'4'51'0,"-2"-1"12"0,3 1 18 0,-4 0 15 16,2 2-50-16,-1 3-10 0,1-2-33 0,0 5-11 16,0 0-34-16,1 2-92 0,0 1-125 0,1 3-160 15,0-2-283-15,1 2-74 0</inkml:trace>
  <inkml:trace contextRef="#ctx0" brushRef="#br1" timeOffset="28680.83">6532 4044 6414 0,'-4'0'21'0,"4"-7"45"0,0 2 44 16,0 5 32-16,0 0 5 0,4 0-22 0,-3 0-25 15,1 0-13-15,0 0-20 0,0 10-35 16,-2 2 0-16,0 5 0 0,0 1-16 0,0 6 13 0,-6 2-12 16,1 2-16-16,-1 8 16 0,1 1-19 0,-1 3 7 15,-3 3-6-15,-2 1-7 0,2 2 21 16,-2-1-23-16,0-1-6 0,1 0-71 0,-4-1-35 16,3-3-64-16,-1-3-62 0,-2-2-63 0,2-6-70 15,0-3-88-15,0-3-196 0,-1-5-92 0,0-2-221 16,-2-6-204-16</inkml:trace>
  <inkml:trace contextRef="#ctx0" brushRef="#br1" timeOffset="29164.2">6081 4101 5929 0,'0'-27'19'0,"0"1"75"16,8 1 23-16,-2 1 35 0,8 0-12 0,7-2-20 15,2 1 3-15,5 4 4 0,4-3-22 0,9 4-22 16,0-2-10-16,6 6-49 0,3 1 33 0,-1 3-32 16,1 2-14-16,4 2-1 0,-5 8-17 0,1 0-8 15,-3 0 20-15,-6 11 6 0,0 1 7 0,-4 4 2 16,-3 6-36-16,-5 3 28 0,-6 2-37 0,-3 3-7 16,-9 0 5-16,-2 4-50 0,-9 0 4 0,0-2 19 15,-11 3-46-15,-2 0 36 0,-6 0-17 0,-4 0-49 16,-6 0 40-16,-2-4 6 0,-3 0-26 15,-2-4 73-15,-2-1-33 0,-1-3-10 0,0-2 58 16,0-3-13-16,1-3 40 0,2-4-31 0,-1-4 21 16,4-2-15-16,5-5-26 0,1 0 42 0,4 0-1 15,5-5-16-15,5-6 31 0,2 1-25 0,6 0-11 16,5-3 18-16,0 3-13 0,6 0 28 0,4-1 5 16,2 4 10-16,0 0 24 0,2 3 21 0,5 0 13 15,-3 4 35-15,3 0-7 0,-1 0-20 0,5 7-3 16,-4 1-17-16,0 1 12 0,2 3 25 0,0 4-9 15,-3 1-11-15,1 0 1 0,-1 6-33 0,0-1 10 16,-3 5-26-16,1 2-16 0,-2 0-6 16,0 2-22-16,-1-3 15 0,-1 4-5 0,0-4-9 15,0 1 19-15,-2-3-9 0,0-2-62 0,-1-1-35 16,0-3-89-16,-2-3-47 0,-2-3-65 0,-1-3-156 16,-1-4-49-16,-1-4-295 0,1-3-151 0,-3 0-247 15</inkml:trace>
  <inkml:trace contextRef="#ctx0" brushRef="#br1" timeOffset="29564.12">6910 4520 6082 0,'6'0'59'0,"-1"0"27"0,4 0 31 0,2 0 40 16,5 0-40-16,-1 0-37 0,7 0-32 0,-2-9-39 15,5 0-25-15,0-1 19 0,-1-1-5 0,1-1 11 16,3 1 15-16,-4-1-6 0,-2-2 41 0,0-2-5 16,-2 1-8-16,-4-3 25 0,-2 2-39 0,-4-5 15 15,-4 1 8-15,-1-2-28 0,-3 1-4 0,-2 1 5 16,0-3-15-16,-5 3 33 0,-3 2 5 0,2 1-34 16,-4 4 15-16,2 3-36 0,-3 2 16 15,-1 5-2-15,0 3-21 0,-2 0 15 0,-2 0-20 0,1 11 30 16,-7 2-18-16,1 3 10 0,0 1 3 15,-3 2-9-15,3 6 51 0,1 2-18 0,-3 2 19 16,4 2-23-16,2 2-12 0,-1 1 4 0,6 4-9 16,0-4 20-16,1 2-25 0,6 0-9 0,3-2 4 15,2-3-1-15,0-2 14 0,5-2-5 0,3-2-38 16,2-4-16-16,2-3-26 0,0-3-41 0,3-3-25 16,1-6-98-16,2-6-83 0,1 0-61 0,4 0-128 15,-3-6-157-15,4-5-147 0,-1-3-179 0,0 1-243 16</inkml:trace>
  <inkml:trace contextRef="#ctx0" brushRef="#br1" timeOffset="29897.42">7579 4260 5280 0,'0'-12'47'0,"0"1"120"0,0 1 35 15,-5 3 47-15,-1-2-25 0,-1 4-102 0,-1 1-31 16,-1 4-17-16,-1 0-23 0,-2 0-3 0,-1 0 1 15,0 0-34-15,-2 7-2 0,4 2-24 0,-4 0-16 16,0 1 27-16,3 3 9 0,1 1 17 0,3 0 0 16,1 1-12-16,3 0-32 0,3 1-1 0,1 1 6 15,0 1-19-15,6 2 43 0,3 1 7 0,3-1-9 16,-1-1-15-16,4 4 18 0,-1-1-12 16,1 1-3-16,0-3 38 0,-2 3-51 0,2-3 14 15,-4-1 33-15,-1 0-30 0,-5-1 20 0,-2-5-4 16,-3 2 13-16,0-3 19 0,-7-3 16 0,-3 1-8 15,-2-2-19-15,-3 0 14 0,0-8-36 0,-2 3 2 16,-2-3 11-16,-2 0-31 0,2 0-4 0,1-7-8 16,1 1-22-16,3-4 3 0,-3 0-13 0,5-1-50 15,1-1-72-15,3 1-56 0,1-2-98 0,4 0-85 16,1-1-111-16,2 2-222 0,0-1-184 0,4 3-277 16</inkml:trace>
  <inkml:trace contextRef="#ctx0" brushRef="#br1" timeOffset="30697.42">7853 4240 5065 0,'-4'-11'97'0,"2"2"70"0,-4 0 43 16,1 4 74-16,1 1-57 0,-2 4-74 0,2 0-28 16,-1 0-81-16,-3 0 3 0,-1 0 24 15,-1 0-14-15,0 6 22 0,-1 0-28 0,-2 7-6 16,0 0 5-16,-2 2 1 0,1 3-2 0,-2 4-14 16,2 3 9-16,1 0-38 0,1 3 12 0,5 0 4 15,0 1-33-15,3-1 16 0,4-2-19 0,0 1 24 16,8-4 3-16,1-1 12 0,3-2-6 0,2-4-24 15,2-4 11-15,3-1-11 0,0-2-16 0,-1-4-4 16,2-5 7-16,3 0 10 0,-4 0-6 0,-1-11 8 16,2 1-12-16,-2-3 5 0,-1 0 18 0,-5-3-17 15,0-4 31-15,-3 0-36 0,-2-2 21 0,-3-4 3 16,-1 0-29-16,-3 1 49 0,0-4-43 16,0 1 29-16,0 2-5 0,0-1-26 0,-4 5 29 15,1 0-9-15,-1 4-3 0,3 5 10 0,-4-1 17 16,4 5-26-16,1 0 5 0,-5 2-4 0,5 1-35 15,-1 6 37-15,1-4-19 0,0 4-1 0,0 0 14 16,0 0-27-16,6 0 27 0,-3 0-19 0,0 0 26 16,0 0-19-16,1 0-9 0,-2 0 33 0,1 0-25 15,1 10 16-15,-1-3 15 0,3 3-24 0,-1-1 13 16,-2 4 12-16,1 0-13 0,2 3-5 0,0 2-5 16,-3 2-13-16,0 2 3 0,0 1 24 0,0 0 3 15,3 3-7-15,-4 1-2 0,0-1-8 0,2-1-16 16,3 1 34-16,-2-2 14 0,1-2 2 15,2-3-13-15,0-2-23 0,2-3-2 0,0-3-9 16,0-2 9-16,1-3 15 0,1-6-15 0,-1 0 11 16,0 0-15-16,2-11 5 0,-1 0 6 0,1-3 4 15,-1-2 24-15,2-3-15 0,-4-1 2 0,2-2-15 16,-1-2-18-16,0-3 18 0,-4-4-6 0,1 0 10 16,2-1 23-16,-4 0-12 0,-3-3 18 0,1 4 12 15,0 3 20-15,-2 4-10 0,-1 2 34 0,3 5-13 16,-4 5-2-16,0 5 2 0,0 7-42 0,0 0 3 15,-7 0-19-15,3 7 12 0,2 6-5 16,-2 1 13-16,0 3-1 0,1 4-34 0,-1 0 19 16,2 6-24-16,2-1-4 0,0 2 36 0,0 2-16 15,0-2-10-15,2 0-2 0,3-1-3 0,2-1-33 16,-1-1-31-16,4-4-51 0,-4-2-67 0,4-4-59 16,-1 0-31-16,2-4-51 0,-1-5-81 0,2-2-33 15,-2-4-161-15,1 0-9 0,1-5-75 0,-1-2-67 16,-1-3-67-16,2-2 1 0</inkml:trace>
  <inkml:trace contextRef="#ctx0" brushRef="#br1" timeOffset="30964.09">8511 4456 4632 0,'0'9'98'0,"0"2"67"16,-4 2 42-16,2 2 71 0,-1-1-70 0,0 1-40 16,0-2-8-16,0-1-80 0,2 1-15 0,1-3-24 15,0-2-18-15,0-2 34 0,-2-6 0 0,2 0 19 16,0 0 5-16,0 0-55 0,0 0-3 0,0 0-23 15,0-8 15-15,0-2 8 0,0-3-9 0,0-1 25 16,0-2-46-16,0-2 22 0,-3-2 10 0,1-3-46 16,-1-1 22-16,2-5 17 0,1 1-28 0,0 1 31 15,0-1-13-15,6 0-1 0,0 2 15 0,1 6-23 16,3-1-19-16,-1 6 8 0,1 2-15 0,1 2 12 16,1 2 41-16,-1 4-43 0,0-1 14 15,3 6-25-15,0 0-8 0,-2 0-80 0,4 0-67 0,-2 0-17 16,2 0-103-16,0 0-15 0,1 0-84 0,-2 0-158 15,0 5-43-15,0 0-138 0,4-5-210 0,-3 4 118 16</inkml:trace>
  <inkml:trace contextRef="#ctx0" brushRef="#br1" timeOffset="31879.76">9039 4249 4689 0,'0'-7'76'0,"1"-2"71"15,-1 0 93-15,0 2 31 0,0-2 2 0,-4-2-36 16,1 3-62-16,-2 0-12 0,-1 1-56 0,1 0 8 16,-3 2-23-16,2 0 24 0,1 5-19 0,-5 0-7 15,0 0-2-15,0 0-57 0,-1 0 2 0,-3 0-26 16,1 6-4-16,-2 1 12 0,1 4 7 0,1 1-16 15,-3 1 14-15,1 2 10 0,-2 1-5 0,2 3 3 16,0 3-13-16,1 0-3 0,1 1-20 0,-2-2 8 16,5 5 16-16,0-3-24 0,5 4 15 0,4-3 22 15,1 0-43-15,0 0 19 0,6-2-4 0,4 0-8 16,-1-2 13-16,3-3 4 0,3-2-4 0,-1-2-19 16,1-2 12-16,2-1-14 0,2-6 1 15,0 0 17-15,1-4-21 0,2 0 11 0,1 0 13 16,4-6-40-16,1-3 23 0,-4 1-8 0,3-4-13 15,0-1 27-15,-3-2-1 0,2-2-3 0,-1-2 8 16,-3 0-4-16,0-2-17 0,-1-2 23 0,-2-1-2 16,0-1 1-16,-2-2 17 0,-4-2-18 0,-2 0 3 15,-1-1 31-15,0 1-2 0,-5 2 7 0,-2 0 10 16,-1 0-13-16,-2 3 12 0,0 3-6 0,0 4-29 16,0 1-3-16,-5 2-2 0,0 1-9 0,0 6 10 15,-2-1 13-15,2 3-11 0,-3 0 6 0,2 5 9 16,-3 0-34-16,1 0 2 0,0 0 18 0,-2 10 2 15,1-1 1-15,0 2-18 0,1 2-4 16,-4 2-11-16,0 3 2 0,2 4 35 0,-1 0-23 16,0 2 17-16,1 1 11 0,1 5-10 0,-1-1 12 15,4 2-33-15,0 0-2 0,2 0 3 0,1 0 3 16,3 0-3-16,0 0 2 0,0 0 9 0,3-4-3 16,2-1 34-16,3-1-31 0,-1-4-22 0,4 0 15 15,0-5-24-15,-1-1 39 0,3-3-12 0,1-2-7 16,1-4-14-16,0-2 9 0,1-4 7 15,-2 0-14-15,3 0 29 0,0-7-22 0,2-3 21 0,-3 1 3 16,2-4 12-16,-1-1-28 0,0-3 8 16,0-2-6-16,0-2-33 0,-1-3 51 0,0-1-18 15,-1-3 7-15,1-3 4 0,-3 0-9 0,1-5-8 16,1 1 5-16,-3-3 18 0,0 1-33 0,0 0 26 16,1 1-20-16,-4 3 5 0,2 4 11 0,-2 3 0 15,-1 3 4-15,1 4-17 0,-2 7 4 0,3 1-7 16,-2 3 14-16,0 2 13 0,1 3 3 0,1 3-31 15,-1-5 18-15,1 5-6 0,-1 0 4 0,4 0 5 16,-4 0-8-16,0 8 7 0,1 3-12 0,1 3 4 16,0-2 10-16,3 7-25 0,-3 0 32 0,1 6 8 15,0 2-10-15,-1 2 33 0,1 0-37 16,-3 2 23-16,-3 4-1 0,0-4 7 0,-3 0 27 0,-3 0 1 16,0-2 1-16,-9-3-10 0,0-1-25 15,-3-1-3-15,-2-5 6 0,-1 0-19 0,-4-1 6 16,-1-3 2-16,0-3-21 0,-1-3 12 0,-4-2 3 15,2 0-26-15,-1-7 13 0,0 0-29 0,1 0 1 16,2-7-11-16,-1-2-72 0,1-2-45 0,2-3-94 16,-3-2-159-16,3-2-175 0,1-4-374 0,-2 0-636 15,1-2-27-15</inkml:trace>
  <inkml:trace contextRef="#ctx0" brushRef="#br2" timeOffset="75745.02">15046 3942 5740 0,'9'-12'64'0,"-3"3"36"0,3-6 16 16,-3-1 36-16,0 2-48 0,-2-2-60 0,1 1-5 15,0-3-39-15,-1-1 11 0,-2 2 7 0,-2-2-14 16,0 2 20-16,0 0-18 0,-4-1 30 0,-4 5 6 15,0-1-18-15,-1 1 5 0,-2 3-19 0,1 5-23 16,-4-2 12-16,-2 3-3 0,0 4-2 0,-3 0 21 16,2 0-11-16,-3 8-6 0,1 0-1 0,-2 3-2 15,3 1 5-15,0 3-15 0,2 0 25 0,3 1-25 16,0 2 8-16,4 2 14 0,5 2-11 16,4 1 16-16,0 3-4 0,4 2-8 0,4 3-16 15,4 0 34-15,3 3-55 0,1 3 25 0,1 2-3 16,1 2-41-16,-1-1 59 0,3 0-55 0,-3-1 13 15,-1-2 14-15,-3 1 6 0,-1-4 26 0,-4-3-5 16,-4-3 12-16,-4-1-47 0,0 0 35 0,-10-5 31 16,-3 0-4-16,-3-1 53 0,-6-4-11 0,0-2 19 15,-3 1 11-15,-4-6 20 0,-1-1 28 0,-3-4-15 16,-1-2-8-16,-3-3-32 0,1 0-47 0,-3-6-9 16,-1-5-18-16,2-2 4 0,-1-3-12 0,1-3-12 15,0-5 7-15,3-3-18 0,2-3 15 0,3-2-7 16,3-2 7-16,2-1-1 0,5-2-16 0,4 2 10 15,3 1-11-15,5 1-3 0,5 3-18 0,3 4-46 16,5 1-77-16,2 4-68 0,5-2-56 16,4 5-50-16,6 0-59 0,4-1-115 0,4 4-195 15,3 3-228-15,5 0-332 0</inkml:trace>
  <inkml:trace contextRef="#ctx0" brushRef="#br2" timeOffset="76595.25">15409 4091 4801 0,'0'-9'69'0,"0"-1"63"16,-3 1 87-16,-1 3 67 0,-1-2-67 0,0 4-35 16,1-1-36-16,-1-2-45 0,-1 7 5 0,0-5-48 15,-1 5-37-15,-2 0-22 0,1 0 5 0,-1 0 26 16,-3 0-8-16,0 9-2 0,0-1 8 16,-1 4-6-16,0 2 12 0,0 3 16 0,-1 2-16 15,0 3 3-15,0 1-30 0,3 5 7 0,0 0-8 16,1 1-15-16,2 0 9 0,3-2-21 0,2-3 11 15,3 3 16-15,0-1 1 0,6-6 13 0,2 1-18 16,2-2-3-16,0-5-6 0,1 0-16 0,2-4 4 16,0-3-1-16,-1-2 17 0,2-5-4 0,1 0 6 15,0 0 9-15,-1-8-21 0,1-1-19 0,-2-4 10 16,-1-2-26-16,1 0 17 0,-5-4 21 0,0-2 6 16,-3-1-11-16,-2-4 19 0,0-2-13 0,-3 3-1 15,0-3 26-15,0 1-2 0,-6-1-20 0,3 1 0 16,0 2 0-16,-1 3 8 0,2 3 28 0,0 4-12 15,1 1-15-15,-1 3-23 0,1 3-3 16,-1 1 19-16,2 7-13 0,0-4-10 0,0 4 19 16,0-4 1-16,4 4 3 0,-1-7 6 0,0 7-12 15,2 0-13-15,0 0 21 0,4-4 4 0,-2 4-12 16,2 0-13-16,0 0-14 0,2 0 19 0,0 0-4 16,1 9 20-16,-2-9 22 0,1 9-21 0,0-2 10 15,-3-2 4-15,1-1-16 0,-2 2-20 0,2 1 11 16,-4 5-16-16,1 1 4 0,-2 2 27 0,-1-1-9 15,-1 5 2-15,0 1 18 0,-2 2 8 0,0-2-9 16,0 2 7-16,0 0-28 0,0-2-4 16,0 2 17-16,0-2-17 0,0-3 31 0,6-2-18 0,0-1 1 15,2-2 1-15,-2-2-19 0,2-3 21 16,1-4-1-16,1-3-3 0,-2 0 8 0,2 0-16 16,1 0 1-16,0-10 18 0,-2-2-3 0,3-2 0 15,-2-1-18-15,0-5-3 0,1-4 3 0,-3-3-2 16,-1-1 11-16,-1-3 17 0,2-1-7 0,-3-1-2 15,0 0 26-15,-1 3-30 0,-1 1 16 0,0 4 37 16,-1 7-20-16,0 0 15 0,-1 5-4 0,0 3-14 16,0 5-1-16,-1 5-18 0,0 0-6 0,0 0 0 15,0 9 10-15,0 2 21 0,0 4 14 16,0 5-29-16,-3 1-12 0,3 4 2 0,-3 4-28 0,1 1 15 16,2-1 7-16,0 3-32 0,0-2 6 15,0-1 4-15,5-2-33 0,-1-2-37 0,2-2-38 16,0-4-44-16,1-2-100 0,1-3-46 0,1-2-145 15,1-4-152-15,-3 0-74 0,2-8-128 0,2 0-149 16,-2 0-3-16</inkml:trace>
  <inkml:trace contextRef="#ctx0" brushRef="#br2" timeOffset="76928.02">15992 4191 5154 0,'-4'11'53'0,"-1"1"48"15,-1 1 43-15,2 2 15 0,1-2-63 0,0 3-51 0,1-1-22 16,-2-1-2-16,4-1-18 0,0-2 19 16,0-3-27-16,-1 1-27 0,1-5 51 0,0 0 3 15,0-4 24-15,0 0 7 0,0 0 18 0,0 0-42 16,0-7 15-16,0-3-21 0,0-2 2 0,-4 0-2 16,2-7-28-16,-4 0 41 0,2-3-9 0,-1-5 34 15,1 0 5-15,0 0-37 0,1 3-16 0,1-3-1 16,1 2-24-16,1 3 38 0,0 2-17 15,0 4-8-15,5 2 28 0,0 3 0 0,0-1-2 0,1 2 26 16,2 3-45-16,-2-3-16 0,3 3 39 16,0 2-42-16,1 0 22 0,2 1 4 0,1 4-38 0,1 0 4 15,0 0 23-15,2 0-11 0,-1 0-31 16,0 0-13-16,-1 0-76 0,2 9-47 0,-2-1-38 16,1-3-39-16,-3 0-33 0,1 0-114 0,-1 1-88 15,0-3-73-15,3 2-42 0,-1 0-19 0,0-2-109 16,2 0-30-16</inkml:trace>
  <inkml:trace contextRef="#ctx0" brushRef="#br2" timeOffset="77761.42">16402 3999 3208 0,'0'-5'50'0,"0"0"139"0,3-1 45 15,-1 0 55-15,-2 0 27 0,0 0-99 0,0-2 45 16,0 0-24-16,0 1-47 0,0-1 18 0,0 2-47 15,0 0-50-15,0-2 38 0,0 1-38 0,0-1-2 16,-4 4-3-16,-3-1-48 0,1 3 22 0,-2 2-60 16,1 0 47-16,-2 0-20 0,-1 0-42 0,-1 0 41 15,-3 9-2-15,1 2-18 0,-1 2 21 0,-1 0-16 16,0 5-24-16,1 0 9 0,1 2-11 0,-1 3-10 16,3 1 3-16,1-1 10 0,3 5-12 0,0 0-1 15,4-4 12-15,1 2-12 0,2-1 7 16,0-2-5-16,7 3-12 0,2-6 15 0,0 0 0 15,2-3 10-15,4-2-18 0,-1-2-8 0,4-3-10 16,1-1 13-16,2-5 17 0,3-4 1 0,-1 0-1 16,4 0-18-16,0-9 7 0,2-2-45 0,0 0 29 15,-2-5-12-15,2 1-20 0,-2-4 37 0,-1-3-13 16,-2 1 9-16,0 0 30 0,-4-4 23 0,2 1-42 16,-5-1 19-16,-1-2-23 0,-3-1-9 0,0-1 30 15,-4 1 8-15,0 0-23 0,-3 4 13 0,-3-1 33 16,-1 4 2-16,-1 1 44 0,-1 5 2 0,0 3-15 15,-6 2-9-15,1 1-17 0,0 5-17 0,-1 2-33 16,-1 2 16-16,-1 0-21 0,0 5 0 16,-1 3 25-16,0 0-19 0,-2 3 0 0,0 2 29 15,-1 3-12-15,2 3-14 0,-1 3 5 0,0 0-28 16,0 3 9-16,3 4 8 0,0 1 25 0,1 1-8 16,2 0 0-16,-1 1 6 0,3-2-34 0,1-1-1 15,2-2 12-15,0-4-20 0,7-1 23 0,2-2 31 16,-1-3-43-16,4-3 10 0,2-1 5 0,0-3-27 15,1-3 3-15,1-1 3 0,2-4-16 0,-2-2-23 16,1 0 28-16,-2-8-13 0,1 1 4 0,-1-2 20 16,-1-2-24-16,-1 0 35 0,-1-3-17 0,2 0 25 15,-3-3-4-15,1-3-2 0,-1-2 13 16,1-4-11-16,-2-1 9 0,0-2-7 0,-1-3 12 0,1-1-25 16,1 1 31-16,-2 0-25 0,3 0 10 15,0 4 26-15,0 3-49 0,0 0 35 0,1 7-22 16,-1 2 1-16,0 7 40 0,-2-1-11 0,0 2-1 15,0 4 27-15,-2 4-8 0,0 0-14 0,2 0 3 16,-1 7-3-16,1 2-21 0,1 2-9 0,-1 2 28 16,1 7-14-16,1 0-15 0,-1 2 31 0,-3 5-13 15,0-1-40-15,-1 4 55 0,-2-1-18 0,1 1 10 16,-5-2 31-16,-1 1-13 0,0-2 29 0,-3-2-11 16,-5 0 18-16,1-2-13 0,-3-3-9 15,0-2-21-15,-4-3-6 0,3-2-9 0,-3-2-11 0,-2-4 10 16,-1-1-6-16,-2-6 0 0,0 0 2 15,1 0-3-15,-3-10-16 0,2 2-7 0,0-5-25 16,1-1-42-16,2-2-45 0,1-1-35 0,2-4-57 16,4-1-60-16,3-2-92 0,6-2-105 0,0 4-168 15,0-1-115-15,9 4-370 0,4-1 18 0</inkml:trace>
  <inkml:trace contextRef="#ctx0" brushRef="#br2" timeOffset="78512.07">17990 3928 6352 0,'-9'-13'43'0,"-1"4"34"0,3-3 59 16,-5 6 16-16,1-2-29 0,-3 4-3 0,-1 4-76 15,-1 0-6-15,-2 5-10 0,-2 4-43 0,1 0 33 16,-2 5-2-16,2 1-10 0,2 5 16 0,2 0-19 16,1 0-10-16,4 3 1 0,3-1-18 0,0 2 16 15,3-5-28-15,4 3-24 0,0-4-14 0,0-4-53 16,7 0-20-16,2-4 13 0,0-1 11 0,0-5-12 16,4-4 25-16,-1 0 22 0,1 0 21 15,-1-13 15-15,0-1 19 0,2-1-44 0,-3-1 28 16,1-4 39-16,1-2-3 0,-5-4 34 0,0 0 9 15,-5-1 30-15,2 1 73 0,-5-2 50 0,0 1-22 16,0 1 16-16,-7 7-32 0,1 2-15 0,2 3-17 16,0 5-32-16,1 2-34 0,-1 2-10 0,1 2-17 15,3 0-6-15,0 0-4 0,0 2-9 0,6-2-7 16,0-3-3-16,5 2 3 0,1-3-8 0,4-1 11 16,2-2-4-16,2-2 14 0,4 1-1 0,-1-4-2 15,4-1 17-15,-1 0-30 0,0-5 14 0,0-1 1 16,1-4-14-16,-3-3 22 0,-2-2-21 15,-1-1 22-15,-3-4-4 0,-3 3-22 0,-2 0 50 16,-2 4-14-16,-4 2 18 0,-3 7 21 0,-4 4-31 16,0 5-22-16,-4 7-1 0,-3 4-6 0,-4 6-13 15,0 7 14-15,-2 6 5 0,-3 6-14 0,0 7-1 16,-2 4 21-16,3 9-25 0,-1 4 25 0,1 8-1 16,0 4-22-16,2 7 11 0,0 3-8 0,1 6-3 15,3 4 23-15,-1-2 3 0,2 2-11 0,3 0 3 16,3-3-21-16,2-3-15 0,0-2 15 0,4-6 27 15,1 1 5-15,3-8-17 0,0-2-6 0,-2-5-7 16,-1-4-20-16,-3-8 23 0,-2-1-19 16,0-9-28-16,-7-5 8 0,-3-6-29 0,-4-7 5 15,-1-2 27-15,-4-11 17 0,1 0 40 0,-4 0 8 16,-2-9-9-16,-2-4 1 0,2-3 18 0,-2-3 8 16,0-5 6-16,1-3 10 0,3 0-9 0,1-7 0 15,3 0-22-15,6-3 10 0,3-1-21 0,5-1-13 16,4 2 17-16,0 1-20 0,9 0 4 0,4 5 10 15,5 0 4-15,2 3-23 0,4 2 22 0,3 5-13 16,4 1-10-16,3-2 13 0,4 5-64 0,1-2-27 16,5 2-50-16,0-1-66 0,1 1-95 15,4-1-126-15,0-1-142 0,0 0-272 0,-1-1-459 0,3 2-84 16</inkml:trace>
  <inkml:trace contextRef="#ctx0" brushRef="#br2" timeOffset="79278.56">19345 3584 6321 0,'5'-10'30'0,"1"1"52"0,0 2 9 16,-1 3 19-16,-2 0-11 0,0 4-32 0,0 0 28 16,0 0 2-16,1 8-6 0,0 1-6 0,0 6-31 15,0 5-10-15,0 4-23 0,-2 7-7 0,0 5 1 16,-1 6-18-16,-1 5 30 0,0 2-11 0,0 4-11 15,-5 0 11-15,-1 0-38 0,1 1 24 0,0-4-7 16,-1-1-43-16,1-8 0 0,-3-1-93 0,0-8-41 16,0-2-19-16,-2-5-84 0,-2-5 3 0,-3-5-89 15,1-5-81-15,-3-5-85 0,1-5-106 0,-5 0-21 16,1 0-52-16,1-9-96 0,-4-6 37 0</inkml:trace>
  <inkml:trace contextRef="#ctx0" brushRef="#br2" timeOffset="79478.28">18860 3808 5193 0,'-7'-31'77'0,"4"3"66"0,3 3 51 0,0 1 39 16,0 2-32-16,6 2-30 0,3 1 0 0,5 0-14 15,4 1-18-15,8-3 2 0,3 0-27 0,5-2-3 16,6 0-13-16,5 0-14 0,4 0-21 0,7-1-21 16,2 0-22-16,3 4-11 0,3 0-11 15,1 3 2-15,3-1 16 0,-1 6-21 0,-2 1 2 16,-3 6-48-16,-8 0-54 0,-1 2-65 0,-11 3-75 0,-6 0-47 15,-6 0-70-15,-6 9-80 0,-9-2-123 16,-5 3-197-16,-10 4-161 0,-5 1-269 0</inkml:trace>
  <inkml:trace contextRef="#ctx0" brushRef="#br2" timeOffset="79845.83">19260 3956 5662 0,'-4'6'2'16,"4"-6"85"-16,0 0 4 0,4 0 52 0,2 0 28 0,0 0-73 16,5-10 7-16,1 5-61 0,2-4-27 15,5 1-11-15,-1-1-1 0,6-1 3 0,-1 2-7 16,2-3 11-16,0 3-21 0,1-1 2 0,0 0-70 16,-2 2-81-16,1 0-71 0,0 0-84 0,-4-1-29 15,0 2-60-15,-3 2-98 0,0-1-38 0,-3 0-39 16,-1 2 17-16,-3-3 115 0,-1 5 117 0,-3-2 114 15,-1 3 147-15,1-3 176 0,-5 2 124 0,0 1 115 16,-2 0 100-16,0 4 66 0,0 4-8 0,-4 2 46 16,-3 1-48-16,3 3-118 0,1 5-28 0,-1 3-70 15,-1 0-80-15,2 5-13 0,0-2-78 0,1 5-70 16,1 1 6-16,-2 0-56 0,3-3 14 16,0 0 11-16,0-2-20 0,0 0 20 0,4-3-34 15,-1-3-22-15,0-4-32 0,-1-4-51 0,2-1-53 16,-2-3-91-16,1-5-63 0,-2-3-114 0,0 0-143 15,0-6-52-15,-1-6-182 0,0-1-202 0,0-3 131 16</inkml:trace>
  <inkml:trace contextRef="#ctx0" brushRef="#br2" timeOffset="80294.77">19734 3634 3563 0,'1'0'80'0,"2"0"74"0,1 4 26 0,1 1 6 15,-1 2-51-15,3 1-40 0,-2 4-12 0,4-1 2 16,-2 4-10-16,4 0-10 0,-2 2 39 0,1 2 14 16,2 4 28-16,1-2 15 0,0 5-54 0,-3 0 11 15,1 3-17-15,0-2-13 0,-4 2 33 0,0 0-18 16,-3 2-55-16,-1-2 18 0,-1-1-39 0,-1-2-11 16,-1-2-6-16,0-2 1 0,0 0-5 0,0-7-9 15,-4 0 43-15,1-4-30 0,-1-2 4 0,-1-4 0 16,3-5-28-16,-1 0-22 0,1 0 32 0,-1 0-14 15,1-12 31-15,2-1 20 0,0-4-40 0,0 1 15 16,5-4-17-16,-2-5-21 0,1 1-13 16,1-5 22-16,0-1-7 0,0 1 1 0,1-2 38 15,2-2-1-15,0 6-5 0,0-2 21 0,2 3-17 16,1 1-29-16,0 6 8 0,2 2 22 0,-1 0-22 16,1 5 25-16,0 4 19 0,-1 1-32 0,0 3 53 15,0 3 1-15,0 1 3 0,0 0-5 0,-3 5-3 16,2 4-7-16,-1 0-25 0,2 5 39 0,-3 3-4 15,-1 3-2-15,0 2 14 0,-2 5-9 0,-2 2-15 16,-1 2 0-16,-3 1-24 0,2 2-4 0,-2 2-12 16,0-2-10-16,0 0-4 0,0-4-1 0,-4-1-2 15,1-2-7-15,1-5-36 0,-1-3-33 0,2-2-99 16,1-4-73-16,0-4-72 0,0-1-161 16,0-4-139-16,0-3-130 0,0-1-299 0,0 0-19 15</inkml:trace>
  <inkml:trace contextRef="#ctx0" brushRef="#br2" timeOffset="80811.97">20628 3788 5074 0,'-6'-18'123'0,"1"3"66"0,0 1 43 0,-2 0 17 16,-1 5-75-16,-3-1-63 0,-1 3-19 0,0 2-12 15,-2 2-26-15,0-1 15 0,-1 4-21 0,0 0 16 16,-3 8-9-16,0 0-1 0,0 1 8 0,0 4-32 16,-2 2 9-16,2 5-2 0,0 3 4 0,1 0 8 15,1 6-2-15,1 2-9 0,3 4-21 0,1 0-2 16,3-1-9-16,2 1-4 0,3-2 2 0,3-2-2 15,0-3-4-15,4-3 2 0,3-2 6 16,2-3-11-16,2-3 13 0,0-4-2 0,2-1-19 16,1-7 11-16,2-5-2 0,0 0 3 0,2 0 4 15,0-9-8-15,4-5-28 0,-1-2-31 0,-1-2 26 16,2 0 7-16,-1-5 21 0,-1-4 14 0,-1-2-34 16,-3-3-7-16,1 0 3 0,-3-2 15 0,0 2 14 15,-1 1 20-15,-4 0-7 0,1 8 19 0,-2 0 5 16,-3 5 31-16,-2 5 4 0,-1 4-2 0,-2 1 5 15,0 6-33-15,0 2-12 0,-4 0-1 0,0 7 17 16,-2 5-21-16,2 1 18 0,-5 2-15 0,4 3-31 16,-1 7 21-16,-1 1-4 0,2 0-2 0,-2 2 12 15,3 1-27-15,1 2-1 0,1-1 6 16,2 0-17-16,0-1 25 0,0-4-33 0,5 2-54 0,-1-6-42 16,3-1-93-16,-1-2-65 0,2-6-89 15,-1-2-107-15,4-2-82 0,-3-4-183 0,-1-4-144 16,1 0-288-16</inkml:trace>
  <inkml:trace contextRef="#ctx0" brushRef="#br2" timeOffset="81245.47">20831 3760 5166 0,'-3'5'63'0,"1"0"107"16,1 4 49-16,1 3 52 0,0 1-46 0,0 8-96 15,0 1-29-15,0 3-69 0,0 2-11 0,3 4 20 16,-1 1-48-16,-2-1 11 0,0 1 15 0,0-5-28 16,0-3 20-16,0 2-1 0,0-6-12 0,-4-2-3 15,4-4 23-15,-3-1 1 0,-1-2-19 0,0-7 28 16,1-4-40-16,1 0 21 0,-1 0-11 0,0 0-8 16,1-8 18-16,0-4-6 0,1-2-5 0,1-2-9 15,0-3-11-15,0-5-32 0,4-5 42 0,2-2-26 16,-1-2 27-16,4-1 14 0,0 0-16 0,1 1 20 15,1 1-18-15,3 4 12 0,-2 0 4 0,1 6-15 16,1 4-9-16,0 1 25 0,-1 6-7 16,-3 2 15-16,1 5 8 0,-2 4-2 0,0 0-21 15,-1 0 0-15,0 4 26 0,-3 5-3 0,0-2 51 16,1 7 30-16,-1-2-16 0,0 3 8 0,1 4-30 16,-1 3 17-16,-2 2-14 0,0 1-22 0,-2 1 7 15,-1 1-41-15,0 5 2 0,0-2-7 0,-5 1-8 16,2-4-6-16,-1 2 7 0,-3-2-22 0,5-1-13 15,-2-4-56-15,2-1-46 0,0-3-67 0,1-2-93 16,1-4-22-16,0-4-118 0,0-1-67 0,0-3-95 16,4-4-180-16,1 0-204 0,2 0-37 0</inkml:trace>
  <inkml:trace contextRef="#ctx0" brushRef="#br2" timeOffset="81545.25">21418 3819 5123 0,'0'-15'98'0,"0"-1"54"16,0 1 55-16,-6 2 76 0,0 0-83 0,-1 4-34 15,1-2-22-15,-1 2-39 0,1 2 3 0,-3 1 7 16,1 2-20-16,-1 1-15 0,-2 3-5 0,0 0-44 16,0 5 15-16,-2 0-5 0,0 5-12 0,-1-1 43 15,-1 6-22-15,0 3-34 0,-2 2 34 0,2 4-31 16,-1 7 11-16,2 0 18 0,-1 2-50 15,4 2 5-15,2-4-5 0,0 5 1 0,6-4 10 16,3-1 2-16,0-1-19 0,3-4-6 0,7-2 15 16,-2-2-5-16,3-4-3 0,3-3-10 0,-1-4-50 15,3-1-52-15,-1-6-67 0,2-4-59 0,0 0-28 16,5 0-59-16,-2-11-53 0,2-2-46 0,-1 1-74 16,-1-6-46-16,1 0-32 0,-1 1-97 0,-1-2-123 15,1-6-34-15</inkml:trace>
  <inkml:trace contextRef="#ctx0" brushRef="#br2" timeOffset="81711.06">21572 3789 5401 0,'0'-2'65'0,"0"0"26"0,0 2 83 0,-7 0 46 15,3 0-39-15,0 9-8 0,-1 1-47 0,0 5-32 16,1 1-7-16,-2 3 2 0,1 6-34 0,2 2-13 16,3-3-10-16,0 5-48 0,0-2 35 0,0-2-26 15,0 1-16-15,0-4-11 0,3-5-117 0,2 2-28 16,-1-4-121-16,0-3-84 0,-1-4-56 0,0-2-176 15,-1-2-108-15,1-4-240 0,-1 0-154 0</inkml:trace>
  <inkml:trace contextRef="#ctx0" brushRef="#br2" timeOffset="82577.81">21506 3590 4888 0,'0'-5'25'0,"0"2"50"0,4 2 6 16,1 1-17-16,1 0 10 0,2 0-13 0,4 3-36 16,-2 3 2-16,2 0-38 0,2 3-28 0,-1 1 67 15,1 5 7-15,-1-2 3 0,-2 6 30 0,1-1-8 16,-2 2 37-16,-3 4 48 0,1 1-20 0,-2 2 5 16,-2 1-40-16,-2 1 12 0,1 3-9 15,-3-2-36-15,0 1-3 0,0-1-33 0,0 0-15 16,0-5-7-16,-3 1-16 0,-1-3-14 0,2-4 10 0,0-3 1 15,-1-2 25-15,3-3 13 0,0-2-11 16,0-3 14-16,0-6-2 0,3 0-6 0,-1 0-29 16,3-7 15-16,0-4-46 0,1 1 3 0,2-4 19 15,3-3-45-15,-2-2 84 0,2-1-48 0,3-6-1 16,-2 1 36-16,-1-6-56 0,6-2 23 0,-4 0 31 16,1-2-1-16,-1 6 5 0,1 3 28 0,-3 1-45 15,1 6 6-15,-3 6 21 0,-1 4-19 0,-3 3 59 16,-1 6 24-16,0 0-4 0,-4 0 1 0,0 12-24 15,0 2-19-15,0 3 22 0,-4 4 6 0,4 3 11 16,-2 1-31-16,2 2-19 0,0 1-1 16,4-1-8-16,2 0 12 0,3-3-26 0,-1-1-9 15,4-1 19-15,4-3-9 0,-1-4 3 0,5-3 12 16,2-2-22-16,0-2 5 0,5-8 26 0,1 0-36 16,2 0-10-16,-1-10 8 0,2 1-13 0,-1-5 28 15,-1-3 9-15,-1-1-31 0,-3-6 13 0,1-1 1 16,-3-3-5-16,-2-2-3 0,-3-2 21 0,-1-3-11 15,-3 3 22-15,-4 0 57 0,-3 3 18 0,-3 6 6 16,-4 2 4-16,-6 5-37 0,-3 3-30 0,-2 6 10 16,-5 7-15-16,-1 0 10 0,-4 4-7 0,-1 5-2 15,-2 4-17-15,1 5 7 0,-2 3-19 16,2 2 2-16,1 4-11 0,2-1 11 0,3 3 18 0,2 1-18 16,3-1 6-16,2-1-28 0,5-3 8 15,2 1-2-15,3-5 26 0,0-3 0 0,5-3-51 16,2-3 20-16,3-4-20 0,1-3-12 0,4-5 39 15,2 0-23-15,1 0-6 0,3 0 23 0,1-10-8 16,3-2 6-16,-1 2 22 0,1-5 17 0,1-2-32 16,-3 2 44-16,1-1-13 0,-4 1-51 0,0 1 45 15,-3-1-15-15,-3 6 1 0,-5-1 38 0,0 4 25 16,-4 4-7-16,1-2 4 0,-6 4 6 0,0 6-21 16,0 3-12-16,0 5 16 0,0 3-27 15,0 5-14-15,-3 1-3 0,-2 6-11 0,2 5 11 16,0 2 28-16,-2 3-15 0,1-1-9 0,-2 2-3 0,2 2-9 15,-3 0 10-15,4 0 26 0,-3-1 58 16,3-2 0-16,2 0-4 0,1-1-30 0,0-2-9 16,0-3-1-16,0 0 29 0,0-5 5 0,0-2-25 15,-6-3-21-15,-5-4-17 0,-4-3-3 0,-4-3-13 16,-5-3 6-16,-4-3-6 0,-3-3 0 0,-3-4 0 16,-2 0 0-16,-1-5 0 0,-2-1 0 0,1-6 0 15,0 0 0-15,2-5 0 0,0-1 0 0,1-3-52 16,1-2-73-16,-3-1-126 0,4-7-215 0,-2-1-291 15,-1-5-510-15,-1 0-445 0</inkml:trace>
  <inkml:trace contextRef="#ctx0" brushRef="#br0" timeOffset="88727.59">11561 4196 6708 0,'-4'0'32'0,"4"0"36"0,0 0 39 16,4 0 23-16,1 0-13 0,0 0-37 0,2 0-16 15,2 0-17-15,3-5-40 0,3 5 12 0,5-7-23 16,0 2-11-16,1 0 25 0,5 0-19 0,-1 0 10 16,1 3 3-16,0-3-8 0,0 2 24 15,-3 0-14-15,2 0-13 0,-2-1-2 0,-2 4-66 0,2 0-14 16,-6-4-60-16,2 4-69 0,-6 0-48 15,1-5-66-15,-2 5-51 0,-3-3-67 0,-1 0-139 16,-3 3-101-16,-3 0-123 0,0 0-184 0,-1 0 90 16</inkml:trace>
  <inkml:trace contextRef="#ctx0" brushRef="#br0" timeOffset="88994.42">11592 4409 5786 0,'-5'4'70'0,"2"-4"36"16,0 0 62-16,2 0 36 0,1 0-26 0,0 0 8 16,0 0-36-16,0 0 9 0,6 0-15 0,4 0-54 15,-1 0-13-15,5 0-40 0,1-2-24 0,5 0 38 16,1-1-19-16,6 1 5 0,1-1-15 0,2 0-15 15,1-1 0-15,1 2-26 0,0-1 15 0,0-1-18 16,1-1-34-16,-1 2-75 0,-2-1-89 0,1 1-108 16,-2-2-101-16,-1 1-160 0,-3-1-223 0,0 3-278 15,-5 2-285-15</inkml:trace>
  <inkml:trace contextRef="#ctx0" brushRef="#br3" timeOffset="125192.7">20964 8017 5811 0,'1'-8'45'15,"0"8"128"-15,1-10-2 0,-1 10 51 16,1 0-19-16,0-9-49 0,0 9-9 0,0 0 1 15,1 0-7-15,3 0-70 0,-2 0 38 0,0 0-21 16,0 16-31-16,1 2 5 0,-1 3-24 0,0 5-29 16,-1 4 10-16,3 5 13 0,-6 4-11 0,2 4-11 15,-2 3 7-15,0 1-26 0,-4 0 2 0,-3 0-12 16,2-2-47-16,0-2-34 0,-1-6-48 0,0 0-60 16,-3-4-25-16,2-4-44 0,-2-5-50 0,1-4-29 15,-2-3-134-15,-1-4-182 0,0-3-186 16,-1-10-368-16,-1 0 75 0</inkml:trace>
  <inkml:trace contextRef="#ctx0" brushRef="#br3" timeOffset="125425.75">20552 8099 6156 0,'-3'-14'78'0,"3"-1"29"0,0-1 27 16,10 0 29-16,3-1-4 0,3 0-22 0,5 2 6 15,7-2-2-15,6 0-41 0,5-1-21 0,5 0-53 16,4-1-16-16,3 3-20 0,2 1-1 16,4 2 20-16,0 2-26 0,-4 3 9 0,0 8 25 15,-5 0-24-15,-5 0-13 0,-4 0-71 0,-6 0-58 16,-6 0-63-16,-6 0-21 0,-4 16-36 0,-6-1-116 16,-5-1-49-16,-6 1-222 0,0 2-114 0,-7 2-130 15,-4 1-227-15,-5 1 197 0</inkml:trace>
  <inkml:trace contextRef="#ctx0" brushRef="#br3" timeOffset="125625.76">20814 8408 5270 0,'5'0'115'0,"4"0"61"0,4-13 48 0,3 13 76 15,0-17-84-15,4 1-74 0,4 1-60 16,4 1-59-16,0 0 12 0,3 0-17 0,1 2 8 15,1-1 14-15,-1 2-86 0,1 11 26 0,1-11-7 16,-3 11-109-16,-1 0-37 0,-3 0-113 0,-2-10-117 16,-3 10-143-16,-5 0-62 0,-4 0-83 0,-3 0-194 15</inkml:trace>
  <inkml:trace contextRef="#ctx0" brushRef="#br3" timeOffset="125825.86">20921 8680 5755 0,'-1'0'36'0,"1"0"114"15,4 0 26-15,3 0 4 0,3 0-57 0,2 0-97 16,2 0-49-16,5 0 14 0,1 0 32 0,3 0-27 16,2 0 33-16,-2 0-23 0,1 0-22 0,3-8-46 15,-1-1-137-15,-3 1-88 0,3-2-164 0,-1 1-122 16,-2-1 7-16,-1-1-95 0,0-1-31 0,1 2-143 15,-2-3-15-15</inkml:trace>
  <inkml:trace contextRef="#ctx0" brushRef="#br3" timeOffset="126293.96">21618 8204 4873 0,'-5'-22'120'0,"-2"3"110"0,-2 3 0 15,0 1 104-15,-4 3-100 0,-2 12-60 0,0 0 1 16,-3 0-70-16,2 0-24 0,-3 0-3 0,1 0-1 15,-2 14 4-15,1 3 25 0,-2 3-40 0,2 5-15 16,1 1-13-16,-1-2-41 0,4 6 14 0,2-4-2 16,4 0-16-16,2 3 11 0,4-5-25 0,3-1 11 15,0-3 17-15,5-1 6 0,1-3-26 0,4-1-2 16,-2-5-13-16,3-10 20 0,0 0 4 0,0 0-42 16,3 0-20-16,-1 0-40 0,3 0-12 15,-1 0 44-15,1 0 5 0,0-18-2 0,1 2 80 16,-2 1 1-16,2 0 8 0,-2 0 33 0,-1 2-39 15,-4 13-37-15,0-13 4 0,-3 13 9 0,2 0 10 16,-5 0 43-16,0 0 7 0,-4 0 3 0,0 0-24 16,0 22-3-16,0 0 13 0,-8 5-17 0,3 4 32 15,-3 6 6-15,1 1-17 0,0 4-2 0,0-1 5 16,-4 1-24-16,2 2 18 0,2 0-22 0,1-2-3 16,-1 2 25-16,2-2-10 0,2-2 37 15,3-1-13-15,0-2-12 0,0-4-15 0,0-1 2 16,3-5-7-16,1-3-8 0,0-2-30 0,1-6 0 15,-1-4 9-15,0-12-2 0,2 0 18 0,-1 0-17 16,5 0 1-16,-2 0 33 0,2 0-21 0,0-21-3 16,3 2-5-16,-1-2-34 0,2-4 41 0,0-2-8 15,0-1-29-15,1-3-5 0,-2-4-65 0,5 0-61 16,1-3-22-16,-3-1-42 0,3 0-2 0,-2 1-60 16,0 1-147-16,-2 0-134 0,-3 6-169 0,-2-2-177 15,-1 4-189-15</inkml:trace>
  <inkml:trace contextRef="#ctx0" brushRef="#br3" timeOffset="126742.73">21751 8084 6304 0,'-5'0'11'0,"2"0"20"0,0 0 55 0,0 0 60 15,-2 0-16-15,2 14 29 0,0-2-76 0,1 10-50 16,0 1 35-16,0 4-23 0,0 4 35 0,1 1-14 16,1 4-39-16,0-1-8 0,0 0-29 0,6 0 5 15,-1-5 19-15,4 0-16 0,-3-2 14 0,3-5 1 16,0-2-21-16,2-4-6 0,0-3-5 0,-2-3 21 16,2-11 7-16,1 0-20 0,-1 0 6 15,0 0-41-15,1 0 19 0,-1 0-42 0,3-14 24 16,-3-5-22-16,1 0-51 0,-1-5 86 0,-1-2-56 15,-2-6 51-15,2-2 13 0,-5-1-41 0,1-3 40 16,-1 0 12-16,-1 0 17 0,1 1 6 0,-3 2 12 16,1 7-7-16,-1 1 37 0,0 5 33 0,-1 7-11 15,-1 2-10-15,0 13 12 0,0-8-27 0,0 8 3 16,0 0 9-16,0 0-40 0,-3 14 31 0,1 3-26 16,-1 4-3-16,2 2-13 0,1 4-16 0,0 2 31 15,0 3-29-15,0 2 34 0,4 0-31 0,1 1-20 16,2-2 21-16,-2-2-24 0,0 0-1 15,3-4-18-15,-2-5-65 0,2 1-41 0,-3-5-41 16,4-2-82-16,-1-6-31 0,1-10-102 0,2 9-96 16,-1-9-115-16,0 0-75 0,1 0-187 0,1 0-200 15</inkml:trace>
  <inkml:trace contextRef="#ctx0" brushRef="#br3" timeOffset="126928.36">22171 8147 5825 0,'-8'0'28'0,"3"0"79"16,-3 16 32-16,2 2 43 0,0-1-42 0,2 3-66 16,1 2-45-16,1 2-25 0,0 0-10 15,2 0 12-15,0-2-24 0,0 1-12 0,6-4-45 16,-3 0-55-16,2-3-39 0,-2-4-79 0,-1 0-43 16,0-4-119-16,-1-8-90 0,0 0-49 0,-1 0 41 15,0 0 23-15,0 0 19 0,0 0-14 0,0 0-166 16,0-14 31-16</inkml:trace>
  <inkml:trace contextRef="#ctx0" brushRef="#br3" timeOffset="127093.02">22146 8110 4292 0,'4'-17'100'0,"2"3"126"15,-2 1 64-15,1 4 41 0,-2 9-37 0,4-9-75 16,-2 9-70-16,2 0 44 0,2-9-122 16,2 9-1-16,3 0-19 0,0 0-77 0,4-10 72 15,0 10-63-15,3 0 48 0,0 0-62 0,3-9-42 16,-2 9-8-16,1-10-83 0,-1 10-42 0,1-11-132 15,-4 3-71-15,-1 0-144 0,-1 0-26 0,-4 8-74 16,-3-11-179-16,1 0-28 0</inkml:trace>
  <inkml:trace contextRef="#ctx0" brushRef="#br3" timeOffset="127343.77">22370 7489 5284 0,'-8'0'95'15,"2"0"29"-15,2 0 72 0,-3 0 55 0,3 18-72 16,0 5 32-16,0 3-39 0,3 5-33 0,0 6 37 16,0 7-93-16,1 3 11 0,0 6 10 0,0 0-61 15,3 4 2-15,3 2-10 0,-2 3-51 0,0-2 19 16,3-1-15-16,-2-2-46 0,1-5-21 0,-1-5-72 16,2-4-16-16,1-5 3 0,-2-5-30 0,2-8-42 15,-3-4-42-15,3-8-108 0,1-1-32 0,0-12-65 16,0 0 8-16,3 0-8 0,0 0-65 15,0-16 74-15,1-3-70 0,-2-1-2 0,-2-6 31 0,1-2 48 16</inkml:trace>
  <inkml:trace contextRef="#ctx0" brushRef="#br3" timeOffset="127758.79">22541 8074 4379 0,'0'-16'41'0,"0"6"94"16,0 10 100-16,0 0 47 0,-4 0 15 0,0 0-23 16,2 13-76-16,2 2-4 0,-4 7-62 0,4 0-28 15,-4 5-60-15,4 0-34 0,0 0 35 0,0 2-47 16,0-1 23-16,7-4-5 0,-1-3-37 0,2-4 16 15,2 2 214-15,1-9-219 0,3-10 16 0,-1 0-3 16,2 12-199-16,-1-12 211 0,0 0 3 0,2 0-48 16,-2 0 9-16,0 0 2 0,-1-13-13 0,-1-1 71 15,1-1-57-15,0-4 5 0,-1-2-16 0,-2-3 12 16,0-4 6-16,0 1 0 0,-2-3 17 0,0 3-78 16,-1 0 91-16,-1 2-31 0,2 5 8 15,-3 3 37-15,-1 4-32 0,-1 2 60 0,0 11 8 16,-2 0-12-16,0 0-13 0,-1 0-9 0,0 15 37 15,0 3-5-15,-5 6 30 0,2 5-53 0,-1 2-18 16,-1 4 57-16,2 6-72 0,-2 0 74 0,3 4-39 16,-2 3-33-16,0-1 44 0,1-1-30 0,0 1 5 15,-1 2 24-15,1-2-14 0,1-1-18 0,-2-1 8 16,1-4-13-16,-2-1 12 0,0-2 16 0,0-4 10 16,-3-1 0-16,-2-4 13 0,1-1-7 0,-3-3-16 15,-2-4 3-15,-1 0-9 0,-2-5-10 16,1-3 16-16,-2-4-34 0,0-9 7 0,-1 0 1 0,3 0-20 15,-2 0 13-15,0 0-21 0,-1-18-16 16,-1-2 11-16,2 0-14 0,-5-1-13 0,0-5-27 16,0-2-56-16,-2-5-75 0,0-3-124 0,-2-4-88 15,0-3-112-15,3-6-167 0,0-4-127 0,1-2-364 16,3-5-146-16</inkml:trace>
  <inkml:trace contextRef="#ctx0" brushRef="#br3" timeOffset="127909.84">22095 7656 6544 0,'4'0'8'0,"2"-13"25"0,1 13-3 15,0-9 25-15,5 9-38 0,2-11-2 0,4 11-39 16,1 0-145-16,4-14-148 0,3 4-238 0,0 10-352 16,3 0-510-16</inkml:trace>
  <inkml:trace contextRef="#ctx0" brushRef="#br3" timeOffset="129475.68">23541 7762 6056 0,'1'0'63'0,"-1"0"93"16,2 0 16-16,-2 0 57 0,0 17-32 15,0 0-69-15,0 6 3 0,0 2-57 0,0 6-10 16,0 4-14-16,-3 8 16 0,-1 3-8 0,0 6-15 16,-1 2 10-16,2 3-62 0,0-1-4 0,0 0 7 15,2-5-11-15,-2-2 0 0,3-4-19 0,0-8-63 16,0-2-33-16,0-7-47 0,0-3-78 0,0-5-34 15,0-6-182-15,-4-5-50 0,-3-9-147 0,-2 0-142 16,-3 0-53-16,-2 0-264 0,-3-12 230 0</inkml:trace>
  <inkml:trace contextRef="#ctx0" brushRef="#br3" timeOffset="129693.43">23020 7909 5644 0,'5'-27'54'0,"1"-2"51"15,6 1 44-15,0 2 45 0,4-5-36 0,4 1-54 16,6-3 15-16,5 2-41 0,4 0 18 0,5 2 42 16,6-1-54-16,1 3-26 0,3 5-22 0,1 1-42 15,1 1-13-15,1 5 57 0,-2 3-29 0,-1 4 7 16,-4 8-6-16,-5-10-45 0,-1 10-32 0,-6 0-76 16,-7 0-11-16,-4 0-98 0,-4 0 26 15,-6 0-15-15,-6 15-113 0,-7-2-37 0,0 2-179 0,0 1-36 16,-8 2-51-16,-4 3-135 0,-3-1-79 15</inkml:trace>
  <inkml:trace contextRef="#ctx0" brushRef="#br3" timeOffset="129892.98">23403 8098 5147 0,'-16'19'16'16,"1"-3"97"-16,-1-4 57 0,6-12 100 0,0 14 3 15,3-14-79-15,2 0-80 0,5 0-85 0,0 0-1 16,0 0 33-16,7 0 41 0,2 0 3 0,1 0-38 15,5-12-71-15,-1 1-22 0,4-2 19 0,2 0-9 16,2 2 21-16,2-2-17 0,3 1-29 16,-2-1 25-16,2 0 16 0,1 3-27 0,0-1 5 15,-1 1-135-15,-3 10-98 0,0-8-68 0,-2 1-167 16,-4 7-141-16,-1 0-75 0,-3 0-195 0,0 0-215 16</inkml:trace>
  <inkml:trace contextRef="#ctx0" brushRef="#br3" timeOffset="130091.99">23731 8059 5629 0,'-5'11'61'0,"2"2"94"15,0-2 82-15,-2 5 15 0,3-1-65 0,-1 7-88 16,2 0-72-16,1 5-13 0,0-1 36 0,0 0-13 16,6 2-20-16,-2-3-6 0,-2-1-58 15,2-4 23-15,0-2-46 0,-1-2-76 0,-1-5-65 16,-1 0-95-16,0-11-78 0,0 0-74 0,-1 0-97 15,0 0-88-15,0 0-118 0,-3 0-204 0,3-13 78 16</inkml:trace>
  <inkml:trace contextRef="#ctx0" brushRef="#br3" timeOffset="130542.42">23744 7840 3839 0,'1'0'68'0,"1"0"74"0,3 0 67 0,-2 0 98 15,4 12-47-15,-1 0-48 0,2 1 18 16,0 2-58-16,2 0 35 0,0 4-8 0,0 1-17 16,0 2-47-16,0 3-48 0,-3 0 14 0,3 2-74 15,-4 2 1-15,1 1 6 0,-3-1-32 0,0 2 34 16,-3 1-27-16,-1-4-9 0,0-2 11 0,0 0-16 16,0-5 23-16,-3-3-7 0,-1-4 12 0,4-1-24 15,-3-13 10-15,0 0 5 0,3 0-29 0,0 0-13 16,0 0-15-16,0 0 31 0,0 0 0 0,0 0-5 15,0 0 0-15,4-18-22 0,0-1-38 0,-2-2 72 16,1-5-18-16,4 3-4 0,-2-4 23 16,0 0-5-16,2 0 13 0,0-2-20 0,2 5 9 15,1-1-31-15,-2 3-9 0,2 3 15 0,2 1 49 16,-3 3 4-16,2 3 6 0,0 4-22 0,-1 8-1 16,-1-9 47-16,1 9 2 0,-3 0 14 0,1 0-19 15,0 0-37-15,0 0 29 0,-2 0 45 0,0 13 34 16,0 3-34-16,-1 0 14 0,-1 4-5 0,1 1-66 15,-1 4 38-15,-2 1-6 0,-1 7-31 0,-1 2 54 16,0-1-50-16,0-1-40 0,0 2 23 0,-4-3-59 16,1-1 13-16,-2-3 24 0,1-1-27 0,2-6-36 15,-1-2-35-15,1-2-69 0,0-4-58 0,-1-3-53 16,2-10-87-16,1 11-53 0,0-11-194 16,0 0-82-16,0 0-135 0,0 0-318 0</inkml:trace>
  <inkml:trace contextRef="#ctx0" brushRef="#br3" timeOffset="130992.57">24397 7972 6002 0,'-6'-11'51'15,"0"3"62"-15,1-1 38 0,0 9 9 0,-1-10-37 16,2 10-25-16,0 0-41 0,-1 0-3 0,0 0 4 0,1 0-36 15,-2 0 37-15,-4 0 20 0,0 19-24 16,-2-3 8-16,-2 5 3 0,0 3-27 0,-1 2-6 16,0 4 4-16,3 1-19 0,-1 4-11 0,3 3 2 15,2-3 11-15,0-2-29 0,4-1 7 0,2-2 6 16,2-3-16-16,0-3 25 0,4-8-7 0,1 1-5 16,3-7 7-16,-2-10-14 0,2 0 5 0,0 0-11 15,2 0-9-15,0 0-12 0,-1 0-2 0,4 0 16 16,-1-14-34-16,-1-4 16 0,0 1 34 0,1-4-21 15,-1-2 15-15,1-1 21 0,-3-4-37 0,0-1 31 16,-1 1 3-16,0-2-19 0,-1 3 18 16,-1 2-16-16,0 2 16 0,0 4 54 0,-3 2-7 0,0 3 11 15,-1 2 2-15,0 3-43 0,-2 9-9 16,0 0 17-16,0 0-16 0,0 0-29 0,0 0 15 16,0 0-18-16,-3 10 21 0,1 5 27 0,0 2-18 15,0 5-12-15,1 1-24 0,1 3 11 0,0 1 20 16,0 2-24-16,0 0 36 0,0-2-20 0,3-1-41 15,0-2-30-15,1-5-66 0,3-2-106 0,-3-2-72 16,1-15-41-16,2 11-105 0,1-11-94 0,1 0-166 16,-1 0-180-16,1 0-345 0</inkml:trace>
  <inkml:trace contextRef="#ctx0" brushRef="#br3" timeOffset="131458.84">24615 8002 5560 0,'-7'0'42'0,"2"0"45"16,1 0 58-16,0 12 35 0,-1 1 15 0,4 2-59 15,0 1-30-15,1 2-29 0,0 7-35 0,4-2 4 16,2 5-30-16,-2 2 17 0,-1 1-32 0,1-4 18 16,0 0 12-16,-1-4-39 0,0-1 38 0,-1-5-13 15,-2-3-40-15,0-14 26 0,0 14-18 0,0-14-10 16,0 0 33-16,0 0-25 0,0 0-3 15,0 0 9-15,0 0-31 0,0 0-12 0,0 0 1 16,-2 0 11-16,-1-22 50 0,2 1-43 0,0-4 24 16,0 0-6-16,1-8-61 0,0 3 79 0,0-3 19 15,3 1-56-15,0 0 52 0,2 2-39 0,1 1-23 16,-1 4 36-16,0 1 30 0,1 4 7 0,1 2 21 16,2 4 22-16,-2 1-70 0,2 4 36 0,-2 9-64 15,4-10 33-15,-3 10 44 0,1 0-35 0,0 0 5 16,2 0 7-16,-4 0-7 0,3 0 17 0,-1 0 36 15,1 0-2-15,-1 14-20 0,0 1 47 0,2 1-25 16,-4 1-21-16,1 3 26 0,-3 2-38 16,2 1 20-16,-3 4-36 0,-4 0 11 0,0 1-3 15,0 2-24-15,-4 1 18 0,-2-1-20 0,1-2-11 16,0 1 3-16,-1-3-6 0,1-4 2 0,0 0 23 16,-3-1-22-16,3-4-38 0,-1-2-48 0,1-2-60 15,1-2-39-15,1-11-43 0,0 12-69 0,2-12-56 16,-1 0-121-16,2 0-79 0,0 0-70 0,6 0-130 15,-1 0-216-15,2 0 6 0</inkml:trace>
  <inkml:trace contextRef="#ctx0" brushRef="#br3" timeOffset="131760.49">25048 8066 4944 0,'0'-11'83'0,"-3"-3"74"15,3 2 83-15,0 1 49 0,0 3-51 0,0 8-52 16,0-11-41-16,0 11-46 0,0-10 6 0,0 10-15 16,-4 0-7-16,0 0-14 0,0 0 0 0,-3 0 11 15,0 0-28-15,-4 0 5 0,1 0-18 0,0 10 13 16,-4 4 5-16,2-1 9 0,-2 4-2 0,1 3-26 16,1 3-8-16,1 1-17 0,2 2-1 0,1 2-24 15,2-1 28-15,1 4 0 0,3-5-4 16,2 0 5-16,0-3-22 0,6-3-3 0,1 2-18 0,1-6 29 15,2-1-5-15,1-4-55 0,2-11-46 0,-1 12-79 16,4-12-40-16,0 0-26 0,1 0 4 16,0 0-24-16,3 0-100 0,-1 0 4 0,0 0-134 15,1-13-54-15,-3 2-96 0,0-3-220 0,0-2-94 16</inkml:trace>
  <inkml:trace contextRef="#ctx0" brushRef="#br3" timeOffset="131958.88">25238 8004 5676 0,'-7'0'59'0,"1"0"49"16,2 0 67-16,-1 0 53 0,-2 0-50 0,2 0-17 15,1 16-23-15,2-1-61 0,-1 1 24 0,1 3-25 16,-1 2-44-16,1 4 23 0,2 3-19 0,0 3-22 16,0-1-12-16,0 1-10 0,5-3-20 0,0-4 20 15,-2 0-67-15,1-5-92 0,-1-3-71 0,-3-4-133 16,6-12-46-16,-4 0-77 0,1 0-140 0,-1 0-91 15,0 0-231-15,2 0-131 0</inkml:trace>
  <inkml:trace contextRef="#ctx0" brushRef="#br3" timeOffset="132861.47">25142 7796 3870 0,'-2'-7'64'15,"2"7"37"-15,0 0 0 0,5 0 117 0,0 0-169 16,1 0 32-16,0 0 6 0,3 0-101 0,-2 11 92 16,5-3-83-16,-1 3 74 0,2 0-5 0,-3 2 90 15,0 0 26-15,-1 6-47 0,-1-1-8 0,1 2-62 16,-3 4 30-16,0-1-40 0,-2 3 87 0,1 1 5 16,1 0-64-16,-3 3 73 0,0-2-72 0,1-1-51 15,-2 4 39-15,2-2-55 0,-4 0-64 16,2-3 79-16,-2-2-30 0,0-3-28 0,0-3 55 0,0-4-64 15,0-2 36-15,0-12-1 0,0 0-42 16,0 0 18-16,0 0-24 0,0 0 21 0,0 0 30 16,6 0-42-16,-2-17 6 0,2 0-21 0,-1-2-26 15,3-2 27-15,-1-4 11 0,4 1 24 0,-1-4 27 16,-1 0-12-16,4-2-36 0,-2-2 27 0,1 1-17 16,3 0 72-16,-3 1-2 0,2 2-27 0,0 4 29 15,0 3-50-15,-1 4 48 0,-2 3 6 0,1 4 41 16,-4 10 23-16,-1 0-24 0,-1 0 9 0,-3 0-43 15,0 0 2-15,0 15 30 0,-2 3-32 0,0 4-19 16,0 2 7-16,0 4-28 0,1 1 20 16,1 1 1-16,0-2-7 0,2 1-9 0,1-1-29 0,3-5 18 15,0 2-26-15,2-6 25 0,3-1 5 16,0-2-4-16,3-4 13 0,1 0-13 0,2-12 4 16,1 0-2-16,0 0-21 0,3 0-18 0,-3 0 13 15,4 0 9-15,-1-16-19 0,-2-1 28 0,0-2-14 16,-1-1 35-16,-1 0 39 0,-4-3-43 0,-2-3-5 15,-2-1 10-15,-3-1 34 0,-5 1 25 0,-1-2 15 16,-3 3-6-16,0 1-24 0,-5 1-2 0,-3 3 2 16,-1 3-38-16,-4 3-7 0,0 3 0 0,-2 7-1 15,-2 5 12-15,-2 0 21 0,1 0-31 0,-1 0-3 16,0 11-20-16,1 6-1 0,-1 2 26 0,2 3 0 16,0 4-5-16,3-2-3 0,4 1-20 15,0 4 11-15,2-3 14 0,6 0-45 0,2-3 25 16,0 1-4-16,6-6 0 0,1 0 11 0,2-1-17 15,0-4-19-15,2-3-17 0,3-10 1 0,-1 8 10 16,1-8-17-16,1 0 36 0,1 0 0 0,-1 0 11 16,2-11 29-16,-2-3-30 0,2 1 22 0,-2-2-27 15,-1-3 16-15,1 2 17 0,-3-5-18 0,2 2 24 16,-5 1-5-16,0 1-6 0,-2-1 5 0,0 5-8 16,-3 1 33-16,0 3-17 0,-2 3 8 0,0 6 18 15,-2 0-24-15,0 0 12 0,0 0-15 0,0 14-4 16,-6 2-14-16,2 3 15 0,-1 6 9 0,-2 3-31 15,3 3 0-15,-1 4-7 0,0 6-10 16,-1 2 29-16,1 5-18 0,-1 2-6 0,1 0 15 16,1 4-19-16,0-1 15 0,1-2 7 0,0 1-20 15,1-1 20-15,1-4-13 0,-3-2-1 0,4-2 11 16,-2-2 5-16,-2-4 21 0,-1 1 10 0,-4-5 17 16,-1-3 9-16,-2-1 10 0,-3-6-27 0,-3-2-10 15,-1-5-20-15,-2-1-22 0,-3-7 9 0,1-8-9 16,-3 0 0-16,-2 0 0 0,0 0 0 0,-4 0 0 15,1-14 0-15,-2-1 0 0,-2-2 0 0,0-3-48 16,-1-3-60-16,-2-1-63 0,0-3-157 16,-5 0-126-16,2-6-277 0,0 0-439 0,-5 0-444 0</inkml:trace>
  <inkml:trace contextRef="#ctx0" brushRef="#br3" timeOffset="148942.01">22105 9537 6613 0,'0'0'83'0,"0"0"16"16,0 0 69-16,0 0-9 0,0 15-56 0,0 3-13 16,3 3-47-16,0 5 4 0,-3 4-18 0,0 4 4 15,0 6-23-15,0 6 24 0,0 3 8 0,0 2-44 16,-3 3 10-16,1 1-35 0,2-2-14 0,-2 2 37 16,1-3-25-16,1-6-6 0,0-5-56 0,0-2-50 15,0-7-76-15,0-3-71 0,0-6-107 16,0-5-117-16,2-3-161 0,-2-6-116 0,0-9-129 0,2 0-263 15</inkml:trace>
  <inkml:trace contextRef="#ctx0" brushRef="#br3" timeOffset="149441.7">22167 9435 6100 0,'-7'0'27'15,"-2"0"24"-15,2 0 59 0,-3 0-4 0,-1 15-25 16,-2 2-9-16,0 4-52 0,-3 2-2 0,1 4 22 16,-5-1-41-16,2 3 12 0,-2 2 12 0,-3 0-16 15,2 1 19-15,-2-1-12 0,-1 0 13 16,2 0-29-16,-1-4 33 0,1-2-10 0,3-1-28 16,-1-4 18-16,4 0-21 0,2-7 22 0,0-13-5 15,2 13 1-15,3-13 6 0,2 0-34 0,0 0-5 16,4 0 11-16,3 0-28 0,0 0 19 0,0 0 30 15,6 0-20-15,-1 0 37 0,2 0-21 0,1-13-13 16,3 13 6-16,-1-12 6 0,3 1 7 0,3 11 3 16,1-15 13-16,3 15-29 0,2-12-2 0,1 2 17 15,3 10-3-15,2 0-6 0,2 0 4 0,1 0-20 16,0 0-6-16,3 0 41 0,0 0-18 16,-1 0-2-16,0 0 19 0,0 0-32 0,-3 0 15 0,0 0 3 15,-4 0-14-15,-1 0 2 0,-3 0 29 16,-1 0 27-16,-5-11-5 0,0 11 17 0,-3-11 25 15,-4 3-8-15,0 8 24 0,-4-14-2 0,-1 5-33 16,-4-1 4-16,0-1 3 0,-5 1-30 0,-4-3 14 16,1 0-29-16,-3-3-22 0,-1 1 5 0,-3-3-13 15,1-4-3-15,-2 2 6 0,-2 0 1 0,2-4-10 16,0 3 17-16,1-1-26 0,1 3 18 0,0 1-5 16,3 2-1-16,1 2-20 0,0 2-52 0,1 1-47 15,2 11-86-15,1-9-54 0,-1 9-103 0,3 0-100 16,1 0-159-16,0 0-252 0,1 0-370 0,-2 0-87 15</inkml:trace>
  <inkml:trace contextRef="#ctx0" brushRef="#br3" timeOffset="151925.84">21534 10817 6364 0,'-7'0'44'16,"-2"-13"53"-16,-1 13 32 0,-1 0 39 0,-2 0-25 15,-1 0-13-15,0 0-17 0,-1 0-35 0,-1 16-3 16,-3 2-43-16,1 5 16 0,-2 6-12 0,2 3-26 15,-2 3 36-15,0 7-38 0,-1 2 13 0,1 4 19 16,2 6-28-16,1-1-6 0,2 3 7 0,2 0-5 16,5-3-32-16,3 0 34 0,5-2-9 0,5-3-13 15,3-5 39-15,7-4-17 0,3-3-9 0,6-1 14 16,3-10-34-16,4-3 20 0,2-6-17 0,4-16 6 16,1 0 12-16,1 0-16 0,0 0-1 0,-1-23-2 15,-1-3 3-15,-2-2 21 0,-4-4 21 16,-3-3-34-16,-4-2 31 0,-4-4-38 0,-5 0-5 15,-5-6 39-15,-5-1-20 0,-5-7 8 0,0 0 16 16,-10-3-15-16,-2 0-19 0,0-1-12 0,-2 4-3 16,-2 5 7-16,1 4 36 0,-3 7-2 0,1 8 1 15,-1 7-12-15,-2 5-41 0,4 6 4 0,-2 13-27 16,3 0-26-16,0 0-17 0,1 0-77 0,4 0-38 16,0 0-107-16,2 22-57 0,4-2-84 0,1 1-196 15,2-3-30-15,1 2-228 0,0 3-269 0</inkml:trace>
  <inkml:trace contextRef="#ctx0" brushRef="#br3" timeOffset="152442.96">21870 11105 6528 0,'0'0'-2'0,"-6"0"56"0,1 0 60 15,1 0 38-15,-2 0 35 0,0 16-49 0,1 4-44 16,1 1-35-16,1 5-35 0,-1 3 15 16,2-1-38-16,0 6 14 0,2-3-20 0,0 3-7 15,6-1 29-15,0-2-19 0,2-3 9 0,-1 1-26 16,3-5 20-16,1-2-5 0,-1-3 1 0,0-7 10 16,2-1-24-16,-2-11 7 0,2 0 6 0,0 0 1 15,-1 0-21-15,2-11-16 0,-1 0-11 0,0-5-32 16,1-6 26-16,-1 0-12 0,0-1 36 0,-2-4 40 15,-1 1-12-15,0-2 16 0,-1 0-10 0,0-1-3 16,-3 3 5-16,-1 2-3 0,1 2-6 0,-1 4 19 16,0 1 6-16,-1 4 27 0,-2 3 0 0,2 10-13 15,-1 0 20-15,-1 0-9 0,-1 0 2 0,1 12-1 16,-1 2-46-16,1 2 28 0,0 7-13 0,1 0-19 16,0 3 26-16,1 0-27 0,2 0-4 15,1-2 0-15,4-2 21 0,-3-1-8 0,3-3 15 16,2-4 0-16,-3-3-22 0,2-3-11 0,1-8 4 15,-1 0 7-15,-1 0 7 0,1 0 15 0,-1 0 4 16,-1-12-8-16,1-4 6 0,0 1-4 0,-3-5-26 16,-2 0 42-16,0-6-22 0,-4-1 2 0,-1-1 10 15,0-3-32-15,0 1 6 0,-6 0-2 0,1 1 0 16,1 0 3-16,0 5 14 0,-1 2 1 0,-1 3-17 16,2 2-28-16,0 4-47 0,0 3-22 0,2 10-48 15,-1 0-86-15,1 0-24 0,-1-11-158 0,2 11-103 16,0 0-134-16,0 0-189 0,0 0-200 0,1 0-145 15</inkml:trace>
  <inkml:trace contextRef="#ctx0" brushRef="#br3" timeOffset="152991.6">22365 11100 5997 0,'0'0'35'0,"0"0"66"0,0 0 25 0,0 18 57 16,0 0 0-16,0-1-64 0,3 3-4 0,-1 2-63 15,1 3-19-15,-1-2 7 0,0 2-3 0,1 0 11 16,-2-1-16-16,0 0-22 0,1 0-7 0,-1-2 8 16,1-4-20-16,-1 0 17 0,0-1-25 0,-1-4 14 15,1-4 23-15,-1-9-14 0,1 11 7 0,-1-11-13 16,0 0-25-16,0 0 11 0,0 0 33 0,0 0-41 15,0-17 45-15,0 1-14 0,0-3-33 0,0 3 37 16,0-4-39-16,0-4 21 0,0 1-6 0,0-3-29 16,4-1 30-16,0-2-7 0,-1-1-14 0,1 1 47 15,4-1-8-15,0 4 3 0,0 0 8 0,1 2-15 16,1 2-19-16,1 3 1 0,-1 1 15 0,1 2 14 16,-1 3-6-16,-1 3 6 0,-1 10-11 0,2-10-21 15,-3 10 16-15,1 0 6 0,0 0 2 16,1 0-6-16,-2 0 10 0,3 0-14 0,-2 0-8 15,1 0 13-15,-1 14 18 0,1 1 20 0,-1 2 24 16,2 2-14-16,-4 2 0 0,-1 2-14 0,0 3-6 16,-2 1 14-16,0 0-34 0,0-1-6 0,-1 6 20 15,-2-6-50-15,3 1 41 0,-3 0 2 0,0-5-20 16,0 1 26-16,0-3-16 0,0 0-12 0,1-3-2 16,0-1 8-16,1-2-11 0,0-3-7 0,1-2 13 15,0 0 14-15,1-9-19 0,0 0 13 0,1 6-33 16,2-6-22-16,0 0 6 0,1 0-9 0,0 0-29 15,3 0-36-15,1 0-28 0,-2-10-59 16,4 10-32-16,-3-12-97 0,3 2-198 0,-3 0-189 16,-2 10-242-16,-2 0-348 0</inkml:trace>
  <inkml:trace contextRef="#ctx0" brushRef="#br3" timeOffset="153774.26">22775 11284 6552 0,'-5'0'22'0,"1"0"27"0,4 0 33 15,0 0 30-15,4 0 12 0,2 0-32 0,2 0-36 16,1 0-13-16,5 0-36 0,0-11-22 16,2-1 31-16,4-1-37 0,1-1 4 0,-1-3 49 15,2 1-53-15,-3 1 29 0,-2-7 3 0,0 4-25 16,-4-2 49-16,-1-4 3 0,-4 2-5 0,0-2 28 15,-5 0-31-15,-1 1-2 0,-2 2 11 0,0 4-27 16,-6 0 21-16,-2 4 4 0,-1 4-12 0,-1 9 24 16,-1 0-40-16,-3 0 8 0,2 0-13 0,-3 0-4 15,-3 0 24-15,1 20 12 0,0-1 6 0,-2 2-11 16,2 3 6-16,-2 1-35 0,4 3 14 0,2 3-4 16,0 1 4-16,4 0 1 0,1 2-17 0,1 0 5 15,6-2-13-15,1-2 5 0,0 0 8 0,8-4-21 16,1-3 20-16,2-4-15 0,1-1-7 15,3-5 0-15,0-1-60 0,2-12-27 0,-1 10-27 16,3-10-19-16,-2 0-25 0,3 0 16 0,-1 0-16 16,-2-14 12-16,2 1 21 0,-2 0 8 0,2 0 12 15,-4 2-16-15,0 0 51 0,-5 0-8 0,-1 3 64 16,1 8 16-16,-3-11 34 0,-2 11 64 0,0-9-42 16,-3 9 56-16,0 0 43 0,0 0-54 0,0 0 47 15,2 0 2-15,-2 0-52 0,0 0 45 0,-1 0-25 16,1 0-12-16,0 0-4 0,1 13-34 0,0-1 10 15,-1-1-29-15,1-3 10 0,-1 2 14 0,2-10 10 16,0 8-7-16,-1-8 7 0,-1 0-21 0,-1 0-21 16,0 0 3-16,-1 0-8 0,0 0-14 0,0 0 7 15,0-8 5-15,-4-4-6 0,-2-2 7 16,4-4-10-16,-3 0 10 0,2-4-31 0,1 0 14 16,-3-5-1-16,3-3-1 0,1 0 16 0,1-5-16 15,0-2-3-15,5 3-5 0,0 1 4 0,2 0 2 16,3 6 15-16,-1 4-14 0,2 1-1 0,2 6 2 15,-1 3 4-15,0 2 5 0,2 4-12 0,1 7-4 16,1 0-11-16,0-10-24 0,2 10-33 0,-2 0-16 16,3 0-73-16,1 0-21 0,0 0-41 0,1 0-90 15,-1 0-78-15,1 0-123 0,-3 0-208 0,2 0-144 16,-3 0-351-16,0 0 15 0</inkml:trace>
  <inkml:trace contextRef="#ctx0" brushRef="#br3" timeOffset="154291.68">23755 10544 6424 0,'-8'-9'85'16,"2"9"76"-16,-1-8 13 0,-2 8 49 0,-1 0-80 16,-2 0-58-16,-1 0 26 0,-4 16-55 0,0 2 34 15,-3 5 15-15,-1 4-44 0,1 10 7 0,-4 4 11 16,3 9-51-16,0 4 12 0,2 6-2 0,1 5-54 15,2 2 43-15,2 1-11 0,3-3-2 0,5-1-2 16,0-4-14-16,6-2-8 0,0-7-4 0,9-4 15 16,3-3-14-16,4-6 17 0,3-3-12 0,1-5-27 15,6-6-26-15,1-1-91 0,0-7-50 0,1-6-88 16,-1-10-88-16,3 0-64 0,-1 0-206 0,0 0-156 16,-1-11-241-16,-2-2-325 0</inkml:trace>
  <inkml:trace contextRef="#ctx0" brushRef="#br3" timeOffset="154773.97">24055 10961 6026 0,'6'-12'49'0,"0"12"74"0,0-14 31 16,1 4 50-16,-2-2-44 0,0 2-49 0,-2-1 12 15,0 1-9-15,-3 2-10 0,0-2-29 0,0 0-21 16,-4 2-49-16,-4 8 23 0,-3-9 4 0,-1 9-18 16,-2 0 20-16,-4 0-17 0,-1 0 14 0,-2 0 1 15,-3 0-13-15,0 0-9 0,1 13 12 0,-1 1-3 16,2-1-15-16,3 0 22 0,0 0-44 0,5 0-16 15,2 0 28-15,3 3-25 0,6-1 35 0,3 1 7 16,0 0-18-16,5 3 7 0,4 0-20 16,3 3 11-16,3-2 22 0,3 3-11 0,0-3 15 15,5 1-17-15,-1 0-1 0,-1-1-8 0,0-2-2 16,-3 0 11-16,-2-1-21 0,-1-2 16 0,-5-3-1 16,-1-1 12-16,-6 0 12 0,-3-4 17 0,0-7 10 15,-8 8 18-15,-2-8-21 0,-3 0 1 0,-2 0-15 16,-2 0-3-16,-2 0 3 0,-1 0-19 0,1 0 7 15,-2-8-30-15,2 1 14 0,1-4 8 0,0 1-14 16,4 0 4-16,1 2 3 0,2 0-34 0,1-2-27 16,3 5-48-16,2 5-57 0,1-12-50 0,4 12-81 15,0-11-55-15,0 11-103 0,6-12-82 0,2 6-140 16,0 6-155-16,4-9-316 0,2 1-34 0</inkml:trace>
  <inkml:trace contextRef="#ctx0" brushRef="#br3" timeOffset="155058.03">24256 10488 7095 0,'-6'0'71'0,"6"-7"51"0,0 7 18 0,0 0 24 0,5 0-31 15,4 0-33-15,5 18-5 0,1 1-17 16,6 6-12-16,1 3-16 0,4 6-14 0,2 9-7 16,-2 4-24-16,2 5-1 0,-2 4-1 0,-2 5-3 15,-4 0 0-15,-4 2 0 0,-5-1 0 0,-11-5 0 16,0 0 0-16,-9-1 0 0,-7-7 0 0,-7-1 0 16,-5-2 0-16,-10-1 0 0,-4-2-26 0,-7-2-49 15,-7-1-102-15,-5-3-176 0,-2 2-264 0,-5-4-542 16</inkml:trace>
  <inkml:trace contextRef="#ctx0" brushRef="#br3" timeOffset="167207.71">25008 10954 6457 0,'0'0'36'0,"5"0"82"0,-5 0 5 0,0 0 33 15,0 14 12-15,2 3-69 0,-2 5-23 0,0 6-7 16,0 5-65-16,0 4-1 0,0-1 13 0,0 2-24 16,0 0 20-16,0-2 7 0,5-4-29 0,-3-2 8 15,3-4-9-15,1-5-1 0,-1-2 13 16,-1-7 1-16,2-2 16 0,-1-10-33 0,0 0 21 15,1 0-10-15,1 0 9 0,0 0 20 0,0-13-10 16,1-4 2-16,1-3-21 0,0-2-23 0,2-1 23 16,-3-6-26-16,2 2 2 0,-2-3 40 0,0 2-14 15,-2 1 25-15,1 0 10 0,0 2-37 0,0 5-20 16,-3 3 22-16,-1 6-4 0,0 1-4 0,1 10 34 16,-1 0-30-16,0 0 4 0,0 0 21 0,1 14-16 15,2-1 15-15,1 3-21 0,1 4-1 0,-1 1-12 16,3-2 17-16,-3 1-7 0,4-2 9 0,2 1 22 15,0-4-37-15,0-2 22 0,1-4-2 0,1-2-12 16,0-7 33-16,-2 0 0 0,-2 0 4 16,0 0 17-16,-2 0-21 0,-2 0-28 0,0-13 16 15,-1-1-20-15,-3-3-4 0,-1 1 24 0,0-5-32 16,0 1 3-16,-2 1 16 0,0-2-36 0,0 1-7 16,-6 0-43-16,6 1-51 0,-3 1-18 0,3 4-69 15,-6-1-54-15,2 2-63 0,2 0-55 0,0 4-99 16,0-2-156-16,1 11-114 0,-1-11-95 0,2 11-103 15,0-10 104-15</inkml:trace>
  <inkml:trace contextRef="#ctx0" brushRef="#br3" timeOffset="167358.41">25460 10916 5019 0,'3'0'125'16,"1"0"70"-16,-1 0 45 0,0 12 54 0,-1-1-119 16,-1 4-21-16,1 1-41 0,0 1-45 15,-2 3-19-15,3 2-42 0,-1 2 26 0,0 1-18 16,-2-3-25-16,4 3 12 0,-3-5-29 0,1-1-34 15,1-3-53-15,0-2-62 0,-1-3-84 0,0-3-89 16,1-8-25-16,-2 7-178 0,-1-7-100 0,0 0-135 16,0 0-122-16,0-9 40 0</inkml:trace>
  <inkml:trace contextRef="#ctx0" brushRef="#br3" timeOffset="167523.96">25469 10678 5968 0,'0'-9'52'15,"0"9"-13"-15,0 0-2 0,0-8-15 0,0 8-24 16,0 0 3-16,0 0-4 0,0 0 15 16,0 0-116-16,5 0-46 0,0 0-82 0,1 0-122 15,0 0 18-15,2 0-171 0,-1 8-28 0,0-8-27 16,-2 8-48-16,0-8 19 0,1 8-89 0,0-8 70 16</inkml:trace>
  <inkml:trace contextRef="#ctx0" brushRef="#br3" timeOffset="167724.07">25626 10670 5129 0,'2'0'114'0,"0"0"62"16,0 0 53-16,-2 0 72 0,0 19-87 16,0 1 10-16,0 1-10 0,0 4-35 0,0 6-22 15,0 3-36-15,0 4-44 0,0 2-2 0,0 3-33 16,0 1-6-16,4-2-12 0,-2-1-55 0,1-4 51 16,0-1-38-16,1-4 27 0,0-4 1 0,1-3-39 15,0-6-25-15,-2-3-64 0,1-2-66 0,-1-5-40 16,0-9-37-16,1 0-88 0,0 0-32 0,1 0-94 15,-1-13-146-15,1-3-43 0,0-2-104 0,-1-2-129 16,-1-6 22-16</inkml:trace>
  <inkml:trace contextRef="#ctx0" brushRef="#br3" timeOffset="167924.41">25773 10503 5789 0,'0'-10'45'0,"2"10"66"0,-2-10 21 16,0 10-2-16,1 0-16 0,0 0-36 0,0 0 23 15,2 0 32-15,-1 0-4 0,0 14-8 0,1 2-25 16,-1 5 2-16,0 8-2 0,0 3 11 0,0 9-49 16,-2 5-19-16,0 3-15 0,0 4-41 0,0 2 41 15,0 1-24-15,0-3-19 0,0-3 20 0,0-2-24 16,4-5-38-16,-1-2-39 0,1-7-73 0,-2-3-91 16,2-4-73-16,1-4-77 0,-1-4-134 0,0-4-173 15,-2-6-227-15,-1-9-327 0</inkml:trace>
  <inkml:trace contextRef="#ctx0" brushRef="#br3" timeOffset="169123.7">22097 12328 6512 0,'6'0'63'0,"1"0"56"0,1 0 48 15,3 0 27-15,-2 0-53 0,4 0-31 16,3 0-55-16,3-12-36 0,2-1 15 0,3-3-37 16,1-2 8-16,2-4 25 0,2-3-45 0,1 0 31 15,0-4-11-15,-2 0-24 0,-1-1 36 0,-3 0-32 16,-4-1 13-16,-2 0 5 0,-6 0-11 0,-4 0 30 15,-1-1-17-15,-7 4-4 0,0 0 6 0,0 2-8 16,-8 4 9-16,0 5-1 0,-1 4-8 0,-1 13-16 16,-4 0 1-16,2 0 9 0,-6 0-8 0,3 15 6 15,-1 6 31-15,-1 9-22 0,0 6-7 0,1 6 11 16,1 8-32-16,0 6 32 0,2 6 5 0,3 3-6 16,3 4 15-16,1 7-8 0,2-1-13 0,1 3-1 15,1 1-10-15,2-1-10 0,0 0 13 16,0-5 23-16,0-3-45 0,0-6 1 0,0-4-23 15,0-7-104-15,-5-7-10 0,-2-6-40 0,0-5-75 16,-2-8-51-16,-3-5-72 0,-1-3-119 0,-3-8-137 16,-1-4-10-16,-2-7-97 0,-4 0-191 0,1 0 136 15</inkml:trace>
  <inkml:trace contextRef="#ctx0" brushRef="#br3" timeOffset="169308.77">21672 12619 5528 0,'0'-20'113'0,"0"0"56"16,9-3 16-16,4 4 73 0,3-3-70 0,3 0-41 16,7 0 4-16,3 0-33 0,3 0-59 0,4 2 7 15,3-1-53-15,2 4-40 0,-2-1 19 0,5 2-19 16,-1 0 27-16,2 6-3 0,-1-2 6 0,2 4-47 16,-2 8-43-16,0-9-52 0,-1 9-117 0,-2-7-50 15,-2 7-159-15,-2 0-84 0,-3 0-166 0,-3 0-178 16,-2 0-217-16,-2 0 43 0</inkml:trace>
  <inkml:trace contextRef="#ctx0" brushRef="#br3" timeOffset="172124.86">22539 12342 5123 0,'-3'0'105'0,"0"0"90"0,3 0 79 0,0 0 66 16,0 0-111-16,0 0-41 0,-2 0-24 0,2 0-56 0,-4 0 4 16,2 13-28-16,2-3-11 0,-2 5 9 15,0 1 21-15,1 3-16 0,1 1-58 0,-2 2-21 16,2 2-24-16,-2 1 15 0,2 0 22 0,0 0-9 15,0-2-7-15,0-2-16 0,0-2-26 0,0-2-6 16,0-3-45-16,0-1-109 0,0-13-75 0,4 10-122 16,-3-10-119-16,-1 0-135 0,0 0-101 0,0 0-256 15,0 0-193-15</inkml:trace>
  <inkml:trace contextRef="#ctx0" brushRef="#br3" timeOffset="172590.2">22547 12153 2596 0,'4'0'29'0,"1"0"79"15,1 0 23-15,2 0 58 0,-1 10 71 0,1 3 63 16,1-4 16-16,1 3-38 0,-2 0-11 0,0 2-54 16,0 1 8-16,0 3 47 0,0 0-73 0,1 0-16 15,-3 3-27-15,1 0-47 0,-1 2-10 16,1 1-19-16,-1 0-15 0,-3 3-34 0,1-2-2 0,-1 1-19 15,-3 1-37-15,0-3 40 0,0-4 6 0,0-1-8 16,0-1 12-16,0-6-15 0,0-1-9 0,0-11 0 16,0 0 2-16,0 0-41 0,0 0-5 15,0 0-8-15,0 0 20 0,0-13 10 0,0-2-11 16,0-3-21-16,0-1-15 0,0-6-13 0,0-2 54 16,0-1 45-16,0-1-48 0,4 0 19 0,0-1-25 15,3 4-6-15,0-1 17 0,3 2 17 0,-1 2-18 16,2 2-34-16,1 5 64 0,-1 1 4 0,0 2-39 15,1 2 41-15,-2 3-36 0,1 8 22 0,-3 0 14 16,0 0-14-16,-1 0 6 0,0 0-36 0,-2 0 56 16,0 0-2-16,1 0-11 0,-2 0 36 0,0 15-16 15,2-1-25-15,-2 4 13 0,-2 1-10 0,-2 4 2 16,0 3-4-16,0-2 11 0,0 3-25 0,0 2-8 16,-4-1 23-16,0 1-2 0,1 0-12 15,0-1 7-15,1-2 1 0,1-1-40 0,0-4-41 0,1 0-32 16,0-5-91-16,0-3-71 0,0-3-15 15,0-10-151-15,3 0-99 0,-1 8-98 0,-1-8-210 16,3 0-215-16,-2 0 23 0</inkml:trace>
  <inkml:trace contextRef="#ctx0" brushRef="#br3" timeOffset="173073.87">23206 12268 5356 0,'0'-12'73'0,"0"-1"31"0,0 2 78 0,-4 1 21 15,0 0-25-15,-3-1-28 0,1 4-46 0,1 7-42 16,-1-10-3-16,0 10 12 0,-1 0-43 0,-1 0 29 16,3 0-66-16,-3 0-10 0,0 0 51 0,-3 0-25 15,4 12 39-15,-4 0 22 0,-1 2-3 0,0 3-3 16,0 3-20-16,0 4-15 0,0 2-13 0,0 0 36 15,2 2 13-15,2 2-39 0,1 1-5 0,2 1-10 16,0-4-17-16,5 0 16 0,0-1-18 0,5-5-14 16,3 1 21-16,-1-5 18 0,2-3-4 15,1-15 15-15,2 10-33 0,-1-10-8 0,2 0 12 16,1 0-38-16,-3 0 33 0,4-17-17 0,-3-2-20 16,1 0 29-16,-1-1-18 0,-1-1-1 0,-1-3 25 15,-3-2 17-15,-2 1-19 0,-1-1 10 0,1-1-5 16,-4 1-39-16,0 0 36 0,-1 4 20 0,0-2-8 15,0 8 9-15,0 1 6 0,0 3-13 0,0 4-14 16,0 8 26-16,0-8-16 0,0 8-3 0,0 0 12 16,0 0-11-16,0 0-4 0,0 0 17 0,0 15 1 15,0 0-6-15,0 1 35 0,0 3-37 0,0 1 13 16,0 0-4-16,0 2-57 0,0-4-1 16,4 5-59-16,0-2-53 0,0-3-61 0,1-2-19 0,0-4-98 15,2 1-74-15,-1-2-158 0,2-4-126 16,-1-7-104-16,0 0-182 0,1 0 76 0</inkml:trace>
  <inkml:trace contextRef="#ctx0" brushRef="#br3" timeOffset="173508.15">23397 12225 5553 0,'0'0'82'15,"0"0"34"-15,-5 0 10 0,0 0 53 0,-1 13-33 16,2 0-26-16,4 1 20 0,0 1-74 0,0 2-6 0,-3 2-21 15,3 2-37-15,0 1 33 0,0-1-44 16,0 0 18-16,5 0 10 0,0 1-12 0,-2-3 16 16,-1-1-18-16,-2-2 4 0,3-2 11 0,0-2-42 15,-3-12 20-15,0 12-38 0,0-12-7 0,0 0 40 16,0 0-17-16,0 0-6 0,-6 0 38 0,2 0-52 16,0-16-24-16,2-3 43 0,0 2-107 0,0-1 77 15,0-3-18-15,0-1-6 0,0 0 103 0,-1-2-64 16,0-2 38-16,3 0 23 0,0 0-35 0,0 2-3 15,0 2 47-15,0 0-26 0,8 1-19 0,0 3 26 16,2 3 2-16,-2-1-35 0,2 6 10 16,-3 1 11-16,0 9-36 0,2 0 49 0,-5 0-6 15,1 0 69-15,3 0 27 0,-3 0 7 0,2 0-27 16,0 10-19-16,1 2-57 0,-1 2 23 0,3 0 19 16,-3 3-33-16,-1 0 43 0,0 1-19 0,-3 5-16 15,2-1 23-15,-1 1-14 0,-4 2-39 0,0 1 26 16,0 1-47-16,0-1 21 0,0-1 7 0,0 1 6 15,0 0-23-15,0-3-63 0,0-1-11 0,0-5-39 16,-4 0-29-16,4-2-9 0,0-3-93 0,0-12-77 16,0 9-43-16,0-9-159 0,0 0 17 0,0 0-140 15,0 0-169-15,4 0-57 0</inkml:trace>
  <inkml:trace contextRef="#ctx0" brushRef="#br3" timeOffset="174073.37">23816 12179 5305 0,'3'-9'52'16,"-2"-1"76"-16,0 1 9 0,-1-1 83 0,0 2-18 16,0 8-83-16,0-9 13 0,-3 9-86 0,0-7-21 15,0 7 58-15,1 0-14 0,0 0-33 0,0 0 2 16,-1 0-37-16,-3 0 7 0,1 0 25 15,-3 0-15-15,0 0-2 0,-1 10-7 0,0 2 7 16,-2 0 12-16,-1 3 20 0,1 0-17 0,0 1-2 16,-1 0-4-16,1 2-30 0,-1 2 30 0,5 0 2 15,0 1 4-15,2 3 11 0,2-1-22 0,3-2-14 16,0 0-7-16,4 1 2 0,2-3 12 0,3-1 4 16,2 1 8-16,1-4-28 0,0-4-20 0,4 2 35 15,-1-13 6-15,4 10-4 0,-2-10-2 0,2 0-31 16,1 0-7-16,2 0 26 0,-1-12 12 0,3-3 13 15,-3 0-14-15,3-1-34 0,-1-2 5 0,-1 1 7 16,-1-4-6-16,1 0 30 0,-3 2 2 16,-1-3-23-16,-2 1-6 0,-1-5 25 0,-3 2-32 0,0 1 18 15,-5 0 32-15,-1-1-31 0,-2 1 21 16,-2 3-2-16,-1-1-14 0,-1 2-1 0,0 1 19 16,0 4 1-16,-6 2 3 0,-1 3 22 0,0 1-19 15,-4 8 1-15,2 0-5 0,-3 0-17 0,-2 0-5 16,0 0-10-16,-3 12 3 0,1 2 21 0,-3 2 2 15,0 3 25-15,0 2-9 0,-1 2 9 0,2 4 5 16,0 3-15-16,3-1 4 0,1 3-12 0,6-2-12 16,2 1 8-16,6-3 8 0,0 2-16 0,7-5-10 15,2-1 7-15,6-5-26 0,1 0 26 0,6-4-7 16,3-4-7-16,1-2 22 0,4-9-27 16,4 0 1-16,3 0 12 0,4 0-40 0,2 0-42 0,2 0-35 15,0-16-67-15,2 1-78 0,-1-1-37 16,-2 0-105-16,1-1-195 0,-7-2-170 0,-1 0-483 15,-3-1-119-15</inkml:trace>
  <inkml:trace contextRef="#ctx0" brushRef="#br4" timeOffset="185456.53">13389 8339 5143 0,'-8'0'107'0,"1"-11"53"0,0 11 97 0,2 0 55 15,1 0-72-15,0 0-28 0,2 0-65 0,2-11-19 16,0 11-40-16,0 0 6 0,0 0-21 0,0 0 2 16,0 0 23-16,0 0-32 0,0 0 16 15,0 12-33-15,2 2-35 0,-2 3 19 0,0 3-40 16,2 4-5-16,-2 2 13 0,0 3 7 0,0 2-13 16,0 2 19-16,0 1-3 0,5-1-49 0,-5-2-35 15,0-3-83-15,0 1-85 0,0-6-47 0,0-2-75 16,0-3-96-16,0-2-111 0,-6-4-207 0,0-1-271 15,0-2-165-15</inkml:trace>
  <inkml:trace contextRef="#ctx0" brushRef="#br4" timeOffset="185872.84">12954 8347 5759 0,'-7'-14'13'0,"4"-2"68"0,3 2-4 0,0-3 33 16,0-2 69-16,6-3-92 0,3 2 12 0,4 0-10 16,5-2-66-16,1 2 61 0,7 0-8 0,2 0-7 15,6 2-23-15,2 3-49 0,2 1 8 0,6 4-19 16,-1 10 24-16,4 0 2 0,0 0 3 0,-2 0 1 16,-1 17-13-16,-3 2 17 0,-5 4 2 15,-3 7 4-15,-4 6-6 0,-6 0-7 0,-6 6-2 0,-2 1-5 16,-9 2-23-16,0 2 9 0,-6-1-25 0,-6-1 20 15,-3-2 13-15,-5-1-12 0,-1-1 21 16,-5-2 8-16,-6-3 34 0,-2-1 29 0,-2-1 37 16,-4-3-32-16,-2-2-11 0,-2-2-34 0,-2-4-46 15,-1-1 41-15,-1-5-7 0,-2-1 34 0,2-5 15 16,-3-4-27-16,3-7-21 0,2 0-24 0,1 0-4 16,1 0-23-16,4 0 14 0,1-16 10 0,2-2-28 15,0-3 33-15,4-2 4 0,2-4-18 0,3-1 15 16,6-2-12-16,0 1-2 0,5-3-6 0,5 0-2 15,6 3-2-15,0 0-25 0,6 1-7 0,5 2-57 16,1 3-63-16,3 1-11 0,1-1-67 16,5 6-61-16,1-1-82 0,2 2-122 0,3 2-210 15,1 2-127-15</inkml:trace>
  <inkml:trace contextRef="#ctx0" brushRef="#br4" timeOffset="186273.24">13671 8710 5958 0,'8'0'58'0,"2"0"29"16,5 0-31-16,-2 0-21 0,-1-10-60 15,4-2 2-15,1 0 23 0,1-4 34 0,-1 1 5 16,0-1-13-16,0 1 25 0,-2-3-27 0,1-3 17 15,-4-1 1-15,-2-1 24 0,-3-2 6 0,1-2-46 16,-5 2-5-16,-3 1-25 0,0-1 1 0,0 0 56 16,-5 3 7-16,-2 4-25 0,1-1 56 0,-1 4-16 15,0 4 4-15,-1 0 16 0,-2 11-63 0,0 0 33 16,0 0-40-16,-3 0-8 0,4 0 27 0,-4 0-51 16,-1 20 30-16,2 2 26 0,-2 0-32 0,2 4 31 15,1 2-31-15,-2 1-9 0,4 4 21 16,1 1-19-16,0 4 30 0,5-3-27 0,1 1-7 15,2 0 8-15,4-2-18 0,2-3 15 0,2-1-6 16,3-3-12-16,3-4 12 0,-1-3-21 0,2-3 6 16,1-2-21-16,1-5-50 0,0-10-29 0,2 0-69 15,-2 0-76-15,0 0-21 0,1 0-81 0,0-13-163 16,-2-4-159-16,0-3-155 0,-2-1-299 0,0-4-15 16</inkml:trace>
  <inkml:trace contextRef="#ctx0" brushRef="#br4" timeOffset="186707.49">14035 8121 5766 0,'-6'0'13'0,"3"0"85"15,3 0 35-15,0 0 50 0,-2 0 38 0,2 0-87 16,0 20-17-16,0 2-19 0,0 6-31 0,0 5 10 16,0 4-5-16,0 3-5 0,2 3-2 0,-2 1-29 15,0 2-9-15,0-3-22 0,0-1-20 0,2-4 32 16,-1 0-12-16,0-6 0 0,1-2-16 0,-1-6-3 15,0-3 16-15,0-4-25 0,0-5 42 0,0-3-31 16,-1-9-4-16,0 0 28 0,0 0-37 0,1 0 5 16,1 0-15-16,0 0-1 0,-1-18-4 0,1 1-1 15,2-3 6-15,1-4-2 0,-2 1 1 16,2-4 10-16,0 0-4 0,-1 0 2 0,4 0 16 0,0 5-6 16,3-1 27-16,0 4-2 0,3 3-1 15,-2 3-4-15,1 1-3 0,1 12 3 0,1 0 5 0,0 0 36 16,1 0-16-16,-2 0-38 0,2 0 7 15,1 0-15-15,-3 12 28 0,2 1 18 0,-4 5 9 16,-2-1-24-16,0 3-18 0,-3 0 47 0,-2 1-25 16,-1 1 26-16,-4 0 38 0,0-1-56 0,0 0 41 15,-6 2-2-15,-3-2-15 0,-3-3 6 0,-1-1-28 16,-4 2-15-16,1-4-31 0,-5-1 18 0,2-4-2 16,-2 0 10-16,1-10-11 0,2 9 4 0,0-9-9 15,3 0-54-15,-1 0-9 0,3 0-81 16,1 0-78-16,2 0-51 0,2-13-90 0,2 1-136 15,0-1-122-15,3-2-150 0,0-1-317 0,3-2-48 16</inkml:trace>
  <inkml:trace contextRef="#ctx0" brushRef="#br4" timeOffset="186889.78">14355 8360 6305 0,'11'0'65'16,"0"0"-4"-16,4 0 22 0,-2 0 7 0,6 0-98 15,-1 0 20-15,4-14-4 0,4 14-44 0,-1-13 56 16,-1 13-31-16,3-16-32 0,-2 3 4 16,1 2-153-16,-3-2-83 0,2-1-89 0,-3-1-108 15,-4 1-86-15,1 0-105 0,-5 0-349 0,-2 1-108 16</inkml:trace>
  <inkml:trace contextRef="#ctx0" brushRef="#br4" timeOffset="187107.39">14629 7833 6115 0,'-5'0'-2'0,"0"0"123"0,0 18 22 0,-1 2 62 15,1 4 19-15,-1 4-29 0,2 7-14 16,1 6-10-16,1 5-31 0,-1 8-46 0,2 2-35 16,0 7-52-16,0 1 23 0,0 2-32 0,0 1 15 15,-1-4-11-15,-2 0-4 0,4-4-7 0,-2-4-8 16,0-5 26-16,0-4-32 0,2-5-39 0,0-4-55 15,0-3-75-15,0-8-55 0,0-1-54 0,6-7-80 16,0-4-169-16,-1-6-224 0,1-8-237 0,0 0-351 16</inkml:trace>
  <inkml:trace contextRef="#ctx0" brushRef="#br4" timeOffset="187573.15">15267 7968 6076 0,'-4'0'91'0,"-1"0"-1"0,5 0 8 0,0 0 68 16,0 0-61-16,0 0 21 0,0 21 3 0,0 6-42 16,0 2 22-16,0 9-28 0,0 4-6 0,0 8-35 15,0 2-51-15,0 4 11 0,0 0-17 0,0-5 28 16,-4 2-3-16,4-7-5 0,-5-5-30 0,2-4-41 16,3-4-46-16,0-6-61 0,0-6-12 15,-5-1-108-15,5-7-45 0,-6-3-90 0,0-10-212 16,-2 0-75-16,-2 0-269 0,-2 0-207 0</inkml:trace>
  <inkml:trace contextRef="#ctx0" brushRef="#br4" timeOffset="187772.73">14913 8145 5748 0,'8'-25'92'0,"3"-1"73"15,4 2 36-15,1-1 5 0,5 1-73 0,5 2-30 16,3-2-19-16,5 2 8 0,6-2 11 0,-1 1-30 15,6 3-23-15,1 1-19 0,4 1-1 0,-2 2-14 0,-1 1 0 16,1 3-6-16,-2 2-28 0,-2 10 6 16,-5 0-11-16,-5 0-46 0,-5 0-28 0,-6 0-79 15,-6 0-38-15,-6 0-38 0,-4 19-107 0,-7-4-49 16,0 3-213-16,-9 1-76 0,-4 2-171 0,-4 1-295 16</inkml:trace>
  <inkml:trace contextRef="#ctx0" brushRef="#br4" timeOffset="187973.81">15116 8364 6184 0,'-7'0'50'15,"4"0"12"-15,3 0 38 0,0 0 58 0,0 0-40 16,7 0-9-16,2 0-7 0,3 0-21 0,1 0-15 16,5 0 6-16,3-9-62 0,3-3-6 0,3 0-9 15,3 1-20-15,1-1 45 0,1-1-14 0,0 0-30 16,3 1-9-16,-1 0-59 0,-4 12-118 0,-1-15 6 15,-5 3-136-15,2 4-30 0,-2-1-116 0,-5 9-177 16,-1 0-173-16,-5 0-369 0,-1-9 105 0</inkml:trace>
  <inkml:trace contextRef="#ctx0" brushRef="#br4" timeOffset="188306.48">15601 8288 5518 0,'0'0'73'0,"0"0"94"16,-3 0 101-16,1 0 35 0,-2 0-52 0,0 17-55 16,1-2-96-16,-1 4-39 0,2-1 1 0,0 1-24 15,1 3-9-15,-2 0 8 0,2 2-45 0,0 0 17 16,1-1-17-16,-1-2-15 0,0-3-6 0,0 1-101 16,0-3-33-16,-1-5-101 0,2-11-164 0,-1 11-122 15,-1-11-232-15,-1 0-269 0,1 0-210 0</inkml:trace>
  <inkml:trace contextRef="#ctx0" brushRef="#br4" timeOffset="188789.19">15529 8021 6386 0,'-2'0'6'16,"0"-13"-2"-16,0 4 7 0,2 9-29 0,-2 0-31 15,2 0 23-15,0 0 18 0,6 0 30 0,1 0 26 16,0 0-59-16,3 0-10 0,3 14-26 0,0-4-32 15,2 0 39-15,0 1-72 0,0 0 7 0,-1 0 63 16,1 6-36-16,-4-1 31 0,1 1 51 0,0 3-32 16,-1-1 45-16,-2 3 29 0,-1 1-20 0,0 1-15 15,-2-2 29-15,-1 3 225 0,-1 0-214 16,0-1 59-16,-2 5-45 0,-1-2-191 0,0-2 225 0,-1-1-59 16,0 1-9-16,0 1-8 0,0-3-37 15,0-2 24-15,-3-3-17 0,-1-2 221 0,1-2-187 16,1-2-33-16,1-12 32 0,-1 0-253 0,1 0 207 15,1 0 13-15,0 0-11 0,-1 0 36 0,1 0-40 16,0 0 38-16,0-13-13 0,3-1-33 0,0-3 24 16,0-4-40-16,1-2-32 0,0-1 55 0,2-5-46 15,0-1 5-15,1 0 74 0,1-1-21 0,1 0 0 16,1 2-1-16,2 2 14 0,-1-3-61 0,0 8 96 16,1 4 13-16,0 4-27 0,-3 1 76 0,0 13-34 15,2-9 15-15,-4 9 32 0,0 0-48 0,-1 0-2 16,2 0 1-16,-2 0-13 0,-1 19 41 0,3-2-4 15,-3 5-20-15,1 1 7 0,-2 2-20 16,2 0-26-16,-4 4 5 0,2 1-16 0,-2 0-19 16,-2 0-15-16,2 0 26 0,-2-2-37 0,0 0 6 15,0-1 4-15,0-6-80 0,0 0-9 0,0-5-70 16,0-2-61-16,0-3-21 0,0-1-138 0,0-10-71 16,0 0-161-16,0 0-87 0,0 0-201 0,0 0-192 15</inkml:trace>
  <inkml:trace contextRef="#ctx0" brushRef="#br4" timeOffset="189139.59">16335 8218 5093 0,'5'-17'72'0,"0"1"112"16,-2 1 19-16,-1 1 9 0,-2 2-43 0,0 0-31 15,0 0 6-15,0 12-27 0,-5-14 18 0,0 6-94 16,-2 8-20-16,-1 0 51 0,-1 0-50 0,-1 0 34 16,-3 0 18-16,2 0-36 0,-2 0 13 0,-4 0 8 15,2 16-5-15,-2-1-9 0,2 3-10 0,-3 3 44 16,3 7-42-16,-1 0 14 0,1 1 25 16,2 1-61-16,2 1 21 0,3 1-36 0,-3 0-13 15,6-4 5-15,2 1 8 0,3-1 20 0,0-5-3 16,5 1-35-16,3-4 2 0,0-1 33 0,0-3-27 15,0-1 40-15,3-5-42 0,0-2-13 0,2-8 10 16,0 0-58-16,-1 0 14 0,4 0-52 0,2 0-53 16,3 0-4-16,-3 0-44 0,4 0-61 0,-1-13-91 15,1 0-180-15,-2-1-183 0,1 0-310 0,-2-3-219 16</inkml:trace>
  <inkml:trace contextRef="#ctx0" brushRef="#br4" timeOffset="190056.37">16373 8150 4875 0,'-1'-7'9'0,"0"7"108"0,1 0 50 16,-1 0 78-16,1 0 71 0,0 0-35 0,0 0-47 15,0 0-59-15,-3 0-70 0,3 0-54 0,-3 0 50 16,2 12-5-16,-1 3 6 0,-1 4-7 0,1 2-42 16,-1 5 1-16,2 2-19 0,-1 2 4 0,2 2-16 15,0 3-36-15,0-1 16 0,0 0-2 0,0-2-26 16,3-2 57-16,1-1-65 0,-1-3-55 0,1-3-5 16,0-2-90-16,1-5-39 0,-1-1-75 15,1-4-70-15,2-1-104 0,-2-10-125 0,1 0-85 16,-1 0-188-16,1 0-258 0</inkml:trace>
  <inkml:trace contextRef="#ctx0" brushRef="#br4" timeOffset="190940.28">16535 8181 4396 0,'-2'-10'163'0,"2"10"29"0,0 0 84 0,0 0 63 15,0 0-140-15,0 0 19 0,0 0-5 0,0 0-94 16,0 18 58-16,0-1-89 0,0 4-4 0,0 0 31 16,0 1-78-16,0 3 63 0,0 0-67 0,0 3 9 15,0 0-6-15,0 0-32 0,0-4-1 0,0-2-4 16,0 2-5-16,0-3-7 0,0-4-2 16,0-2 18-16,0-1-3 0,0-4 6 0,0-10 19 0,0 10-35 15,0-10-22-15,0 0 7 0,0 0-54 0,0 0-7 16,0 0 19-16,4 0 32 0,-4 0 4 0,3-15 8 15,1-1 7-15,-1 0-70 0,0-5 16 16,0-2-15-16,-2 0 24 0,0-4 44 0,1-3-13 16,-1 0 69-16,2-2-53 0,-1 0 7 0,2 0 41 15,1 2-75-15,0 1 84 0,2 2-31 0,4 1-31 16,-3 6 11-16,1 2-30 0,-1 2 30 0,3 2 38 16,-2 4 86-16,-1 10-24 0,1-11-19 0,0 11 30 15,-2 0-111-15,-1 0 18 0,2 0 31 0,-1 0-20 16,0 0 27-16,0 0 8 0,-2 20-20 0,1-2 12 15,0-1 16-15,0 6-19 0,-3 1 20 0,0 5-4 16,-1 2-11-16,0 2 26 0,-2-2-25 0,0 4-44 16,0-1 14-16,0-4 0 0,-4 2-37 15,1-5 14-15,0 0 14 0,0-2-50 0,1-4 52 16,2-3-2-16,0-2-40 0,0-1 16 0,0-3-67 16,0-12-64-16,0 12-33 0,0-12-48 0,0 0-29 15,2 0-107-15,1 0-101 0,-1 0-196 0,-2 0-196 16,2 0-339-16,2 0 39 0</inkml:trace>
  <inkml:trace contextRef="#ctx0" brushRef="#br4" timeOffset="191505.51">17087 8237 5275 0,'7'-12'58'0,"-2"-1"43"16,1-1 21-16,-1 1 35 0,0-2-35 0,-1 0-25 15,-1 1 43-15,-3 2-16 0,0-1-1 0,0 0 5 16,0 3-31-16,0 0-25 0,0 10 31 0,-7-13-19 16,-1 13-38-16,0-9-18 0,3 9-7 15,-4 0-12-15,-1 0-1 0,-2 0 37 0,-2 0-31 16,-1 13 10-16,-1-1 44 0,0 3-33 0,-1 2 30 15,-3 2 3-15,1 4-26 0,3 2 11 0,0 3-43 16,1 1-8-16,1 0-18 0,3 2 25 0,3 0-14 16,0-2 18-16,4-1 5 0,2-2-17 0,2-3-1 15,0-2-6-15,4-3 2 0,2-1 14 0,3-3-3 16,1-2-7-16,0-3-2 0,1-9 9 0,2 11-14 16,2-11-40-16,1 0-38 0,1 0-34 0,0 0-35 15,0 0 4-15,4 0-40 0,-3 0-52 0,1 0-48 16,1-16-45-16,-1 3-13 0,-3-2-30 0,0 2-93 15,-1-1-36-15,-1 2-26 0,-3-2-64 0,-2-2 107 16,0-1-85-16,-3 0 107 0,-1 0 0 0,-2-2 136 16,-1-4 351-16,0 3 98 0,-1 0 342 15,0-1 164-15,0 0-68 0,0-1-11 0,-1 5-45 16,0 1 1-16,0 3 10 0,0 5-53 0,0 8-29 16,0 0-110-16,0 0-34 0,0 0-6 0,0 0-113 15,0 0-5-15,0 0-54 0,0 19 9 0,-4-1 16 16,0 4-9-16,1 0-25 0,-1 5-34 0,2 0-34 15,-1 0-14-15,3-1 1 0,0-1-5 0,0-1-8 16,0-3-49-16,0-2-3 0,4-2-91 0,-4-3-37 16,5-2-109-16,-1-12-101 0,-1 9-110 0,-1-9-184 15,0 0-165-15,1 0-454 0,1 0 107 0</inkml:trace>
  <inkml:trace contextRef="#ctx0" brushRef="#br4" timeOffset="192389.61">17141 7919 4628 0,'-3'0'78'15,"1"0"53"-15,2 0 6 0,0 0-18 0,0 0-59 16,5 0-55-16,3 0 13 0,-2 9-11 0,1 0 0 16,2 0-10-16,3 1-30 0,-3 2 13 0,2 2 20 15,1 0-10-15,-1 1 43 0,-2 2 2 0,2 0-26 16,-2 4 39-16,0-1-1 0,-1 1 20 15,0 4 83-15,-1-1 23 0,-1 3 11 0,0 3 13 16,-1-3-76-16,-3 0-23 0,3 0-27 0,-2-2-15 16,-1 0-17-16,-1-4-2 0,0-2-46 0,0-2 12 15,0-3-6-15,0-1 8 0,0-2 28 0,0-11-16 16,0 0-30-16,0 0-19 0,-1 0 3 0,1 0-2 16,-1 0 36-16,1 0 20 0,1 0 15 0,2 0-35 15,-2-16-14-15,1 2-48 0,5-3-28 0,-3-4 67 16,1-2-12-16,2-2 23 0,3-3-6 0,-2-1-64 15,2-1 88-15,2-1-31 0,0 1 4 0,-1 2 46 16,0 4-41-16,0 5 45 0,-2 3 11 0,-2 4 25 16,-2 12 13-16,-2 0 5 0,-2 0-10 0,-2 0-16 15,0 0 10-15,0 17-3 0,-3 0 21 16,0 9-10-16,0 1-17 0,0 6-31 0,3-2 6 16,0 0-34-16,0-1 29 0,0-1-40 0,7-1 2 15,1-4 21-15,5-5-57 0,-1-2 46 0,2-6 2 16,4 1-7-16,0-12 0 0,3 0 8 0,1 0-33 15,4 0 13-15,-2 0 25 0,2 0-19 0,2-19-19 16,0 0-28-16,-1 0-24 0,-1-1 18 0,-2-3 46 16,-2-3-4-16,-2-2 10 0,-2-3 6 0,-4-3-22 15,-1 0 35-15,-7 0-7 0,-6 0 17 0,0 3 10 16,0 3-6-16,-4 5 49 0,-4 2-48 16,-4 6 38-16,-1 4-27 0,-3 11-48 0,-1 0 33 15,-3 0-38-15,0 0 55 0,-4 15-11 0,2 3 5 16,1 1 0-16,-1 7-12 0,1 2 5 0,4 2-17 15,-1 0 0-15,7 3-29 0,2-1 30 0,4-1-4 16,3-1-8-16,2-4-1 0,0-3-23 0,8-3-3 16,0-1-13-16,0-7-51 0,4-12 10 0,1 11-16 15,2-11-32-15,2 0 25 0,0 0-13 0,3 0 26 16,2 0 37-16,1-15 40 0,1 4 3 0,3-5-1 16,-4 2 59-16,-2 1-5 0,0-1-18 0,-5 1-10 15,0-1 8-15,-5 6 67 0,-2 8 10 16,-4 0 61-16,-1 0-47 0,-2 0-33 0,-2 0 36 15,0 0-82-15,0 0 44 0,0 21-39 0,0 0-18 16,0 8 13-16,0 3-16 0,0 6-3 0,0 1-21 16,0 2 28-16,0 5-6 0,0 2 13 0,0 1 14 15,0 0-36-15,4 0-10 0,-4 1 14 0,0-1-28 16,0-3 12-16,0 0 33 0,0-1-40 0,-8-1 49 16,-2-2 8-16,0-4-14 0,-4 0 45 0,-4-3-1 15,-5-1 13-15,1-3 24 0,-5-5-27 0,-2-3-25 16,-3-2-16-16,-3-4-41 0,0-4-2 0,-2-13 0 15,-1 0 0-15,-2 0 0 0,3 0 0 0,-2 0 0 16,1 0 0-16,0-17 0 0,1-1 0 16,-2-3 0-16,1-6-31 0,0-1-77 0,0-5-92 15,-2-4-153-15,2-2-169 0,0-6-286 0,0-5-446 16,-3 1-369-16</inkml:trace>
  <inkml:trace contextRef="#ctx0" brushRef="#br4" timeOffset="-181958.79">14142 9464 6509 0,'0'0'47'0,"0"0"43"0,0 0 44 15,0 0 37-15,0 0-17 0,0 13-44 16,0 5-22-16,0 2-43 0,0 6-27 0,0 2 19 0,-4 4-13 15,0 2 10-15,2 5 0 0,2-1-18 16,-2 4-9-16,0 0 17 0,-1 3-25 0,1-2 1 16,-2 3 8-16,2-2-33 0,0-2 37 0,0-3-11 15,1-2-4-15,0-4-13 0,0-4-37 0,-1-1-22 16,-1-6-49-16,1-3-72 0,-1-4-92 0,-1-3-127 16,0-12-141-16,-1 0-161 0,-1 0-97 0,0 0-267 15</inkml:trace>
  <inkml:trace contextRef="#ctx0" brushRef="#br4" timeOffset="-181443.4">14110 9407 6521 0,'0'0'6'16,"0"-11"42"-16,0 11 18 0,-6 0 22 0,1 0 24 15,0 0-40-15,-4 0 3 0,1 14-35 0,-2 2-18 16,-2 2 10-16,-1 3-8 0,-2 4 2 0,-3 2 15 15,1 0-6-15,-5 3-25 0,1 0 15 0,0 0-40 16,-3-1 29-16,0-2-6 0,0 3-3 0,-1-6 10 16,1 2-24-16,0-4 17 0,3-2-6 0,0 0-7 15,1-5 13-15,4 0-20 0,-1-4 13 0,4-11 12 16,0 13-25-16,5-13 40 0,1 0-34 0,1 0-2 16,3 0 13-16,1 0-39 0,2 0 30 15,0 0 18-15,0 0-26 0,3 0 26 0,3 0 6 16,-1-10-45-16,4 0 16 0,0 10-15 0,2-14 20 15,3 4 20-15,1-1 8 0,1 2 0 0,4 9-42 16,1-13 1-16,1 5 2 0,3 8 4 0,1-13 22 16,1 13-12-16,2-8 6 0,1 8-4 0,3 0-6 15,0-10 31-15,2 10-35 0,-1 0 16 0,1 0-3 16,1 0 0-16,-2 0 12 0,0-8-5 0,-2 8-7 16,-2 0-6-16,-2 0-9 0,-3-10-1 0,-1 10 22 15,-5 0-18-15,-4-9 18 0,-2 9 13 0,-4 0 6 16,-3-9 29-16,-6 0-2 0,0 9 4 15,0-13-12-15,-9 4 11 0,-1-4-5 0,-4 0-13 16,-1-1-11-16,-4-2-30 0,-4-3 24 0,2 0-7 16,-4 0 20-16,-1-1-6 0,1-1-10 0,0 1-21 15,-1 1-5-15,3 2 7 0,2-2-19 0,4 5 32 16,0 2-30-16,3 0-36 0,2 3-20 0,0 9-68 16,3-9-24-16,0 9-70 0,-1 0-124 0,4-11-97 15,0 11-195-15,1 0-248 0,1 0-418 0,2 0-62 16</inkml:trace>
  <inkml:trace contextRef="#ctx0" brushRef="#br4" timeOffset="-180259.96">13361 10993 6278 0,'4'-14'54'16,"0"14"38"-16,3-14-1 0,-2 14 68 0,-1 0-48 15,1 0-35-15,0 0 1 0,-1 0-52 0,1 11 9 16,0 5-3-16,-1 5 7 0,1 6-34 0,-2 4-21 16,1 3 19-16,-2 5-24 0,-2 3 27 0,0-1 5 15,0 2-19-15,0 1 25 0,0-2-26 16,0 1 12-16,0-6-61 0,0 2-49 0,-6-5-25 15,-2-1-74-15,2-6-12 0,-3-3-41 0,2-4-116 16,-3-2-101-16,-3-6-161 0,-1-2-166 0,-4-10-205 16,3 0-65-16</inkml:trace>
  <inkml:trace contextRef="#ctx0" brushRef="#br4" timeOffset="-180026.52">12836 11206 6035 0,'-5'-20'87'0,"5"-6"19"0,0 2 41 16,4-1 94-16,4-2-53 0,5-3-3 16,4-2-16-16,8-2-65 0,4-2-5 0,6-3-1 0,5 0-11 15,7 1-28-15,7 1-8 0,3 0-22 16,7 4-22-16,1 3 0 0,4 5-15 0,-1 6 12 16,0 5 4-16,-5 6-2 0,-5 8-12 0,-5 0-12 15,-8 0-11-15,-7 0-35 0,-8 15-2 0,-9 0-62 16,-6 2-75-16,-6 2-40 0,-9 5-91 0,0 0-50 15,-9 5-65-15,-6 1-115 0,-5 0-72 0,-6 3-118 16,-3 1-126-16,-2-2-139 0</inkml:trace>
  <inkml:trace contextRef="#ctx0" brushRef="#br4" timeOffset="-179843.66">13053 11269 5543 0,'-4'0'54'16,"4"0"36"-16,0 0 24 0,0 0 49 0,7 0 24 15,4-11-46-15,3 1 17 0,2-1-46 0,7 0-73 16,1-2 16-16,5 3-52 0,3-2-17 0,4 0 32 16,2 0-26-16,2 2 12 0,0 10-33 0,1-12-81 15,1 0-102-15,-1 5-130 0,-4-1-165 0,-1 8-186 16,-4-8-103-16,-3 8-198 0,-3-10-95 0</inkml:trace>
  <inkml:trace contextRef="#ctx0" brushRef="#br4" timeOffset="-179676.85">13708 11160 6070 0,'-5'15'38'0,"5"2"91"15,-7 1-5-15,0 4-21 0,1-1 9 0,2 2-97 16,0 2 24-16,0 1 25 0,1-2-66 0,1-1 33 16,2 0-40-16,0-2-8 0,0-3 35 0,3 1-77 15,2-3-35-15,-1-4-62 0,-1-1-153 0,0-3-110 16,1-8-197-16,-1 0-153 0,-3 0-217 0,0 0-199 15</inkml:trace>
  <inkml:trace contextRef="#ctx0" brushRef="#br4" timeOffset="-179243">13772 11110 5971 0,'3'0'85'15,"3"10"41"-15,-2 2 0 0,-1 1 14 0,1 2-73 16,-1 2-19-16,1 1-16 0,-2 4 5 0,1-1 11 16,0 2-44-16,0 0 6 0,-3 1-18 0,2-4-8 15,0 0 21-15,-2 1 23 0,0-4-9 0,0-3-23 16,0-2 21-16,0-3-12 0,0-9-19 0,0 0 23 16,0 0-12-16,-4 0-7 0,2 0 19 15,-1 0-42-15,2 0 12 0,1-13-29 0,0-2-26 16,0-1 44-16,0-5-71 0,0-2 56 0,0 0-21 15,6-6 20-15,-2 0 40 0,4-1-31 0,-1 0 57 16,2 1-9-16,1 0-8 0,1 5-11 0,3 1-12 16,-2 4-2-16,2 3 72 0,-3 2 29 0,1 14-6 15,1-11 13-15,-3 11-26 0,-2 0-2 0,2 0 1 16,0 0-13-16,-3 14 18 0,1 1-4 0,-1 2 39 16,0 2-26-16,0 4-45 0,-2 2-16 0,1 2 29 15,-1-1-8-15,-1 2 5 0,0 2 15 0,-1-2-78 16,-1 0 30-16,0-3-3 0,0 2-1 0,-1-1 25 15,1-3-22-15,-2-3-12 0,0 0-25 16,0-3-36-16,0-4-46 0,0-1-67 0,0-12-70 16,0 12-89-16,-5-12-145 0,2 7-197 0,0-7-156 15,-2 0-418-15,3 0 61 0</inkml:trace>
  <inkml:trace contextRef="#ctx0" brushRef="#br4" timeOffset="-178727.06">14458 11162 5499 0,'5'-16'77'0,"-1"0"72"0,-2-1 74 15,-2-1 17-15,0 1-26 0,0 2-35 0,-8 0-61 16,1 2 4-16,-2 0-40 0,1 2-14 0,-1 11-18 16,-1 0-10-16,-3 0-15 0,0 0 3 0,-2 0 15 15,-2 0-9-15,0 0 25 0,-2 14-22 0,-1 2 3 16,-3 4-13-16,3 3-16 0,-3 3 10 16,2 0 11-16,2 2 4 0,0 3-31 0,4 0 8 0,3 0-26 15,1-2 11-15,5-1 28 0,3-3-31 0,3-3 3 16,0-1 6-16,6-4-2 0,3-2 14 15,2-2-12-15,1-6-22 0,1-7 12 0,2 0 9 16,-1 0-4-16,4 0 10 0,-2 0-13 0,3-11-30 16,-3 0 28-16,3-5-10 0,-1-2-15 0,-3-1 20 15,2-1-18-15,-3-3 0 0,-4 0 36 0,1-2-4 16,-1 0 9-16,-3-1 5 0,0 2-15 0,0 1-4 16,-3 2-16-16,0 5 13 0,-1 1-6 0,-1 4 27 15,-2 11 7-15,0 0-21 0,0 0 4 0,0 0-16 16,0 0 18-16,-5 0 2 0,0 14-4 15,0 2 4-15,-1 4-17 0,0 1 0 0,2 2 1 16,0 2 10-16,0 0-10 0,2 0 3 0,2 0 3 16,0-2-33-16,0-1-41 0,0-3-125 0,7-3-79 15,0-2-119-15,0-4-104 0,2-1-68 0,-1-9-163 16,0 0-154-16,1 0-337 0</inkml:trace>
  <inkml:trace contextRef="#ctx0" brushRef="#br4" timeOffset="-178327.07">14627 11084 6056 0,'-6'0'90'0,"0"0"17"0,2 0 51 0,-2 14 25 16,1 2-57-16,2 0 14 0,1 1-64 16,2 3-17-16,0-1-13 0,0 3-18 0,4 0 2 15,2 1-7-15,-3 0-21 0,4-2-5 0,-2-1 4 16,-1 0-3-16,-1-4 17 0,0-2-16 0,0-4 25 15,-2 0-23-15,0-10 3 0,-1 0-6 0,0 0-22 16,0 0 34-16,0 0-5 0,0 0-9 0,-3-15 3 16,-1-3-9-16,2-1-32 0,0-2 11 0,0-1-6 15,1-4-19-15,0-5 30 0,1 3 7 0,0-2 21 16,0 1 10-16,5-1-27 0,2 1 9 0,0 3 5 16,2 1-20-16,0 3 16 0,1 3 25 15,1 5-22-15,-2 2 4 0,1 12 36 0,-2 0-56 16,1 0 20-16,-1 0 35 0,-1 0-35 0,-1 0 29 15,1 0-1-15,-2 20-14 0,0 0 7 0,-2 4 6 16,0-2-22-16,-1 3 8 0,-2 0-22 0,0 2 12 16,0 1-1-16,0-1-11 0,-2 1 23 0,-2-4-28 15,2 2 7-15,-1-1-4 0,2-5-28 0,0 0-33 16,1-1-35-16,0-3-77 0,0-2-43 0,0-5-51 16,0 0-100-16,0-9-69 0,3 8-153 0,1-8-91 15,0 0-109-15,1 0-300 0</inkml:trace>
  <inkml:trace contextRef="#ctx0" brushRef="#br4" timeOffset="-178026.94">15105 11029 5941 0,'0'-19'61'0,"0"3"273"0,-6 1-156 15,-2 4 1-15,1 11-44 0,-1-14-230 0,0 14 161 16,-2 0 6-16,1 0-18 0,-1 0 15 0,-1 0-5 15,1 0 5-15,0 17 17 0,-4-1-36 0,3 0-16 16,-1 4-14-16,2 2-7 0,0 2 9 0,1 2-7 16,0-1 6-16,2 2 5 0,2-1 1 0,0 2 16 15,2 1-17-15,2-5-3 0,1 1-17 16,0-3-17-16,6 0 24 0,2-4-28 0,2 0 22 16,1-5 11-16,1-2-13 0,3-2 21 0,0-9-39 15,4 6 5-15,-2-6 17 0,2 0-37 0,-2 0 2 16,3 0-32-16,-2 0-84 0,-2-13-22 0,0-2-92 15,-1 4-59-15,-1-2-69 0,1-1-169 0,-4 0-105 16,-2 3-260-16,-1-3-384 0,-3 0 131 0</inkml:trace>
  <inkml:trace contextRef="#ctx0" brushRef="#br4" timeOffset="-176393.32">15262 11007 5523 0,'-6'0'48'0,"6"0"131"0,0 0 61 0,0 0-6 16,0 0-24-16,-5 13-124 0,5 4-30 16,-4-1 5-16,4 3-48 0,0 1 21 0,0 3-47 15,0-2 0-15,0 2 25 0,0-2-25 0,0 0 29 16,0-2-21-16,0-4-42 0,0 1-28 0,0-6-105 15,0-2-101-15,0-8-86 0,0 0-128 0,0 0-146 16,0 0-48-16,0 0-193 0,0 0-189 0</inkml:trace>
  <inkml:trace contextRef="#ctx0" brushRef="#br4" timeOffset="-175593.06">15241 10768 3618 0,'0'0'120'0,"0"0"69"0,0 0 32 16,0 16-31-16,5-3-2 0,0 5-6 16,0 0 227-16,4 1-205 0,-1 3-50 0,2 1-37 15,0 3-205-15,-3 3 247 0,0 0-52 0,-1 2 39 16,0 0-53-16,1 1-27 0,-4 0 28 0,-3-3-85 16,3 2 25-16,-3-6-37 0,0-4-12 0,0 1 29 15,0-5-29-15,0-3 44 0,0-4-22 0,0-10-33 16,0 9 39-16,0-9-13 0,0 0-51 0,0 0 50 15,5 0-80-15,-1-10-12 0,1-4 12 0,1 1-32 16,2-5 34-16,0-5 3 0,-1-2-12 0,3-2 45 16,2-1-30-16,-2-4-24 0,1 2 62 0,2-2-1 15,-1 2 44-15,-2 3 34 0,2 1 47 16,0 7-27-16,0 4 48 0,-4 5 59 0,0 10 1 16,-1 0 41-16,2 0-30 0,-4 0-57 0,1 0-35 15,-2 20-69-15,-1 2 20 0,1 1 6 0,1 1-26 16,1 1 33-16,-1-2-45 0,4 0-1 0,0-2 27 15,2-3-6-15,2-2-7 0,4-1-18 0,1-4 4 16,-1-11-1-16,0 10 24 0,2-10-17 0,-2 0-24 16,3 0-4-16,-4 0 11 0,1 0 20 0,-2-16 3 15,0-2-3-15,-1 0-23 0,-3-3 13 0,-2-2-7 16,-1 2 2-16,-2-3-9 0,-4 1-7 0,-2 0 1 16,0 2-2-16,-6 3 3 0,0 1-11 0,-2 6 17 15,-2 11 17-15,-1 0-2 0,-1 0 4 16,-2 0-8-16,-1 0 6 0,-1 0 7 0,1 15-2 15,-2 1-9-15,5 2-35 0,1 1 41 0,-1-2-11 16,5 3-1-16,1-1 3 0,3 2-44 0,3-1 41 16,0-2 4-16,0-2-15 0,8 0 28 0,0-3-20 15,3-3-31-15,-2-10 34 0,3 0-32 0,2 0-29 16,0 0 10-16,1 0-4 0,-1 0-7 0,0 0 28 16,2 0 10-16,-2-20 24 0,0 4 6 0,-2 0-8 15,2 1 32-15,-5 1-52 0,-1 4 9 16,-1 10 48-16,0-13-67 0,-1 13 58 0,-2 0 5 15,0 0-8-15,-2 0 47 0,0 0-3 0,-1 16 12 16,-1 3-14-16,0 4-5 0,0 2-7 0,0 6 38 16,0 4-6-16,0 1 12 0,0 8-24 0,0 0-47 15,0 5 2-15,0 2-37 0,0 1 23 0,0 3-5 16,0 1-1-16,0 0 7 0,0-3-7 0,-4-2 13 16,-1-4 10-16,0-4 32 0,-4 0-2 0,0-8-16 15,-3 0-10-15,-2-8 27 0,-4-1-7 0,-2-4 22 16,-5-3-1-16,0-4-11 0,-4-4-5 0,-3-11 1 15,-2 0-12-15,-1 0-29 0,-4 0 1 0,1-11-18 16,0-5-3-16,-1-3 0 0,3-7 0 0,-3-3 0 16,3-5-9-16,3-9-13 0,4-4-31 0,1-5-39 15,5-6-60-15,5-2-39 0,7-1-62 16,6-3-73-16,5 3-112 0,0 2-169 0,14 5-261 16,4 6-439-16,7 4-122 0</inkml:trace>
  <inkml:trace contextRef="#ctx0" brushRef="#br4" timeOffset="-174993.5">16506 10470 5787 0,'-6'0'52'0,"0"0"79"0,3 0 56 0,-2 12 31 15,3 3 15-15,0 4-58 0,1 4-33 0,1 6 5 16,0 5-33-16,0 3-11 0,4 6-17 15,-1 4-34-15,1 1-43 0,0 1-29 0,-2-1 6 16,0-2-9-16,-2-4 23 0,0-4 17 0,0-3-19 16,0-7-5-16,0-4-3 0,-4-4 11 0,0-2 9 15,0-7-6-15,1-11 18 0,1 9-34 0,0-9 4 16,-1 0 20-16,1 0-26 0,-1 0 14 0,1-16-8 16,0 0 9-16,1-5-27 0,-1 0 21 0,2-4-8 15,0-1-31-15,0-2 33 0,7-1-9 0,0-1-11 16,0 3 19-16,3 0-13 0,1 6 15 0,-1 1 15 15,3 4-15-15,0 5 15 0,-2 11-9 0,2 0-3 16,-1 0 28-16,-1 0-13 0,1 0 23 0,-1 0 20 16,-2 17-15-16,2 1-7 0,-2 2-18 0,-3 4-22 15,0-2-6-15,0 5 26 0,-6 1 0 16,0-1 6-16,0 1 4 0,-6 1-6 0,-1-4 9 16,-1 1-3-16,-3 0 1 0,0-5 25 0,-3 2-34 15,-1-5 27-15,-1-2 7 0,-2-2-46 0,2-4 28 16,0-1-36-16,1-3-6 0,-1-6 19 0,3 0-6 15,0 0 2-15,2 0-40 0,3 0-43 0,1 0-64 16,2 0-48-16,2-11-69 0,3-1-44 0,0 1-62 16,0-2-84-16,6-3-30 0,3 1-148 0,1-1-57 15,4-1-206-15,1-2-193 0</inkml:trace>
  <inkml:trace contextRef="#ctx0" brushRef="#br4" timeOffset="-174559.52">16808 10888 6018 0,'0'0'117'0,"0"0"53"0,0 0 44 16,0 18 19-16,-7-2-79 0,3 0-38 0,1 0-41 16,3 1-9-16,0 0-38 0,0 1-16 0,0-4 14 15,8 4-18-15,1-4 1 0,2-3 2 0,-2-2-17 16,3-9-8-16,0 10 30 0,-1-10 2 0,1 0-27 16,1 0 20-16,0 0-32 0,3 0 13 0,0 0 27 15,0-13-18-15,-1-3 3 0,3-2-8 16,-2-1-10-16,-2-3 21 0,-2-4-3 0,-2-3-11 15,-1-2 7-15,-1 0-2 0,0 0 0 0,-3 0 5 16,-1 0-6-16,0 5-12 0,-4 7 20 0,3 4 7 16,-3 4 3-16,0 11 13 0,0 0-17 0,0 0 14 15,0 0 1-15,0 19 12 0,-6 6 11 0,2 2-6 16,1 1-2-16,0 6-25 0,3 3-4 0,0 5-11 16,0 1 18-16,0 2 12 0,0 2-20 0,0 3 3 15,0-1-27-15,0 0 3 0,0 0 20 0,0 2 9 16,0-4 9-16,0-1-34 0,0 0 3 0,0-4-13 15,-7 0 19-15,1-4 17 0,-3 0 13 0,-2-4 28 16,-3-3-8-16,-1-4 17 0,-5 0 3 0,1-5-6 16,-4-6-2-16,-2-3-10 0,-1-2-20 0,-1-11-25 15,-2 0-5-15,0 0-5 0,-1 0 0 16,0 0 0-16,3-13 0 0,-2-4 0 0,2 0 0 16,0-5 0-16,0-1 0 0,2-4-24 0,0-2-38 15,3 0-89-15,0-1-105 0,2-1-184 0,0 0-220 16,3-2-390-16,2 2-602 0</inkml:trace>
  <inkml:trace contextRef="#ctx0" brushRef="#br4" timeOffset="-173576.66">13363 12712 5748 0,'0'-27'75'0,"0"3"12"15,6-1 63-15,4 4 37 0,-3 2-26 16,6 0 19-16,6 0-53 0,0 2 12 0,3 2-40 15,4 0-22-15,2 2-5 0,1 2-30 0,0 2-17 16,-2 2-24-16,-1 7 18 0,-1 0-29 0,-3 0 2 16,-5 0 30-16,-1 0-19 0,-6 0 12 0,-2 14-18 15,-3 3-4-15,-5 1-2 0,0 1 5 0,-10 0 27 16,-2 4-41-16,-5-3-3 0,0 1-14 0,-3 2-17 16,0-4 35-16,2 1 9 0,-3-2 4 0,5-2 5 15,0-1 3-15,5-2-18 0,3 1-6 0,0-4 17 16,5 0-14-16,3 1 14 0,0-1 17 0,10 2-19 15,-2-1 7-15,3 2-11 0,3 3-11 0,1-1 7 16,2 3 13-16,1 0 16 0,0 2-2 16,2 0 16-16,-2 2-14 0,-1 0-14 0,1 2 1 15,-4-2 0-15,-1 1-15 0,-3 1 0 0,-4-1 34 16,-3-1 26-16,-3-2 25 0,0 1-2 0,-8-1-16 16,-3-3-9-16,-3-1 3 0,-1-2 17 0,-4-2 14 15,-3-1-15-15,-2-4-1 0,-3-7-4 0,-3 6-1 16,-1-6 1-16,0 0-15 0,-3 0-8 15,3 0-14-15,-3 0-6 0,3-13 12 0,1 0-9 0,5-3-9 16,-2 1-10-16,1-3-21 0,4-1 22 16,2-3-13-16,3-2 9 0,2-1 15 0,3 1-39 15,4 0-26-15,2 1-23 0,3-1-69 0,3 1 6 0,0 2-34 16,6 2-109-16,1 3-14 0,4-2-171 0,2 2-151 16,3 0-147-16,2 1-306 0,2 2-267 15</inkml:trace>
  <inkml:trace contextRef="#ctx0" brushRef="#br4" timeOffset="-172960.39">13825 12689 5809 0,'0'13'-16'0,"0"3"82"0,0 0 43 0,0 1 9 16,0 1 26-16,0-2-67 0,4-2-35 0,-4-1-40 15,2-3 6-15,0-10 20 0,-2 0-13 0,1 10 4 16,0-10 28-16,-1 0-44 0,2 0-8 0,-2 0 26 16,0 0-58-16,0 0 39 0,0-15 15 0,0-1 15 15,0-2 11-15,-5-3-30 0,2-1-2 0,-1-2-2 16,2-1-51-16,-2-3 43 0,4 0-24 0,0 0-5 16,0 4 49-16,5-1-66 0,1 4 39 0,1 3-1 15,0 1-8-15,3 5 32 0,-2 2 1 0,3 10-4 16,-1-9-20-16,1 9 19 0,1 0 3 15,1 0-37-15,1 0 52 0,1 0-25 0,1 0-13 16,0 0 26-16,3 0-25 0,-1 0 15 0,2 0-38 16,0 0 6-16,-3 0-5 0,3 0 20 0,-3 0 31 15,0 0-1-15,-4 0-16 0,-2 9-42 0,-2-9 26 16,-3 0 23-16,-1 0 58 0,-3 0 15 0,-1 0-21 16,-1 0 12-16,0 12-2 0,0-2-15 0,-8 0 17 15,1 2-32-15,-1 1-32 0,-1 3 25 0,-2 2-11 16,2 2 26-16,-4 4-20 0,2 1-6 0,-1 1-13 15,0 2-13-15,4 2 11 0,0-2 0 0,4 0 5 16,3-2-19-16,1-3 10 0,0-1-16 0,5-5 5 16,3-1 12-16,2-4 2 0,0-4-9 0,4-8-10 15,1 0 13-15,1 0-17 0,1 0 31 16,2 0-12-16,1-17-5 0,-2 1 12 0,-2-2-5 16,1-6 28-16,-1 0-15 0,-3-3 32 0,-3-5-32 15,0-2 11-15,-7-5 11 0,-1-2-30 0,-2-5 10 16,-5-1-27-16,-3-2 24 0,0-2 6 0,-2 3 10 15,-4 0 12-15,2 6-14 0,-2 6-10 0,0 3-16 16,0 10 10-16,-2 4-15 0,-1 6-12 0,-1 5 15 16,0 8-12-16,0 0-14 0,-2 0 1 0,4 15-19 15,2-2-39-15,-1 2-22 0,6 1-53 0,0 3-79 16,-1 2-28-16,7 0-104 0,1 1-134 16,2 3-227-16,0 1-223 0,0 5-468 0</inkml:trace>
  <inkml:trace contextRef="#ctx0" brushRef="#br4" timeOffset="-172527.48">14816 12550 4143 0,'0'0'98'0,"1"0"86"0,0 0 96 0,0 0 3 15,0 0 40-15,-1 0-78 0,0 0-49 0,0 0 60 16,0 0-117-16,0 0 9 0,3 0 11 0,1 0-50 15,-1 0 39-15,0 0-10 0,1 0-36 0,2 0 4 16,-2 0-50-16,-1 0-3 0,3 15 9 0,-1 3 0 16,-1 0-7-16,2 8 26 0,-2 3-29 15,0 7-15-15,-2 6-4 0,-1 4-27 0,1 4-5 16,-2 5 6-16,0 3 13 0,0 1-25 0,0 0 8 16,-5 0-10-16,2 1 9 0,1-4 18 0,0 0-25 15,-1-4-25-15,-1-2-52 0,1-6-42 0,0-2-6 16,-3-7-69-16,1-3-7 0,-2-7-61 0,-2-6-113 15,1-3-24-15,0-6-154 0,-2-10-179 0,-1 0-127 16,1 0-349-16</inkml:trace>
  <inkml:trace contextRef="#ctx0" brushRef="#br4" timeOffset="-172260.28">14652 12525 5928 0,'12'-13'57'0,"4"3"63"0,2 10 22 0,1 0 6 16,4-9 14-16,0 9-22 0,3 0-5 0,2 0-28 16,2 0-38-16,-2 18-44 0,0 0 20 0,-5 3 20 15,1 0-15-15,-5 6 23 0,-6 2-54 0,-3 0 23 16,-10 4-22-16,0-1-4 0,-6 0 12 0,-3 1-23 16,-5-2-1-16,-3-3-4 0,-3 0 2 0,2-4-27 15,-1-4 20-15,-1-2-17 0,1-2 11 0,1-3-12 16,3-2-38-16,0-11-56 0,5 10-67 0,3-10-39 15,0 0-77-15,3 0-51 0,4 0-57 16,0 0-109-16,0 0-110 0,6-12-53 0,1 1-82 16,1 0-201-16,5 0 126 0</inkml:trace>
  <inkml:trace contextRef="#ctx0" brushRef="#br4" timeOffset="-171843.85">15221 12568 5127 0,'6'-16'94'0,"-2"3"71"0,-4 3 91 0,0 10 52 16,0-9-90-16,0 9 5 0,0 0-59 0,0 0-46 16,0 0 25-16,-10 0-40 0,1 0-11 0,0 0 17 15,-3 14-14-15,-1 2-22 0,0 2-12 0,-1 2-31 16,1 4-2-16,1 1 10 0,0 3-26 16,2 1 10-16,2 2-8 0,2-3-12 0,2 2 4 15,4-4-2-15,0-1-18 0,4-4-1 0,0-3 30 16,4-5-12-16,1 0 2 0,-2-5-5 0,3-8-17 15,-1 10 5-15,1-10 19 0,0 0-8 0,1 0-6 16,-1 0-8-16,0 0-24 0,1-15-8 0,-2 2 38 16,2-1-6-16,-2-1 14 0,0-3-6 0,1 0-37 15,-3-1 18-15,2-3 11 0,-2 1 21 0,1 0-1 16,0 2 9-16,0 2-19 0,-2 2 3 16,0 1 5-16,-2 3-9 0,0 4 25 0,-1 7-19 15,-1 0 3-15,-2 0 1 0,0 0-10 0,0 0 20 16,3 0 2-16,-3 0-21 0,0 0-10 0,0 0-3 15,0 0-3-15,0 0 40 0,0 0 3 0,0 8-8 16,0 4-31-16,4 1-32 0,0-1-37 0,-1 3-41 16,1 1-45-16,0-3-87 0,0 1-46 0,0 0-38 15,1-4-49-15,1-2-33 0,-2 1-126 0,0-9-85 16,2 9-69-16,-1-9-150 0,2 0-18 0</inkml:trace>
  <inkml:trace contextRef="#ctx0" brushRef="#br4" timeOffset="-171493.01">15505 12747 5513 0,'0'0'40'0,"0"0"57"16,0 0 38-16,0 0 95 0,0 0-58 16,-4 0 0-16,-1 0-8 0,3 0-78 0,0 13 44 15,1-13-37-15,-1 11-33 0,1-2 2 0,1-9-16 16,0 11-6-16,0-11 11 0,0 0-21 0,0 0 9 16,0 5 12-16,0-5-1 0,0 0 18 0,0 0-31 15,0 0-24-15,0 0-4 0,0 0 4 0,0 0-2 16,0 0 12-16,0-13 6 0,0-1-21 0,-4-2-2 15,3-1 12-15,1-1-38 0,-1-3 19 0,1 0 27 16,0-1-31-16,0 0 22 0,4 2-29 0,0 0 6 16,-1 2-5-16,1 2 12 0,1 1 13 0,-1 3-21 15,1 3-5-15,1-1 9 0,0 10-1 16,0-7-7-16,1 7 40 0,-1-7-32 0,1 7 6 16,1 0 21-16,2-6-11 0,0 6 3 0,1 0-10 15,2 0-9-15,1 0-1 0,2 0 9 0,4 0 9 16,-1 0-13-16,1 0-12 0,2 0-7 0,-1 0 13 15,0 0-9-15,2 0-32 0,-2 0-1 0,1 0-82 16,-3 0-24-16,-1 0-47 0,-3-12-54 0,0 3 16 16,-3 1-101-16,-2 1-58 0,1-2-63 0,-5 0-181 15,-1-2 2-15,0 1-54 0,-2-2-230 0,-2 1 57 16</inkml:trace>
  <inkml:trace contextRef="#ctx0" brushRef="#br4" timeOffset="-171244.28">15709 12002 5707 0,'-3'0'32'0,"-1"0"79"0,0 0 74 15,0 0-11-15,2 0-6 0,0 15-31 0,0 1-42 16,0 2 52-16,2 3-27 0,0 3-16 0,0 5 2 16,0 5-32-16,4 4 11 0,-2 3-31 0,2 2 0 15,-2 4-17-15,0 2-14 0,0 1 7 0,-1 2-32 16,0 0-1-16,1 0-2 0,-2-3-16 15,1-2-1-15,1-2 0 0,1-4-30 0,-1-2-55 16,2-6-69-16,-2-4-85 0,0-6-80 0,3-6-83 16,-1-3-102-16,0-4-169 0,0-10-131 0,1 0-172 15,2 0-125-15</inkml:trace>
  <inkml:trace contextRef="#ctx0" brushRef="#br4" timeOffset="-171043.12">15889 12471 6396 0,'-5'0'69'0,"2"0"59"0,3 12 34 0,-7 3 8 15,4 2-15-15,1 5-54 0,2-1-23 0,0 4-15 16,0 2-47-16,3-2-5 0,3 3-22 0,-1-1 1 16,-1-2 9-16,1-3-17 0,-2 0 22 0,0-3-63 15,-1-4-65-15,-1-1-22 0,-1-4-95 0,0-10-21 16,0 0-79-16,0 7-99 0,0-7-95 0,0 0-175 15,-3 0-146-15,3 0-285 0,-3-15 68 0</inkml:trace>
  <inkml:trace contextRef="#ctx0" brushRef="#br4" timeOffset="-170876.75">15917 12332 5049 0,'0'0'2'0,"0"0"-14"0,0 0-5 15,0 0 64-15,6 0-40 0,-1 0 19 0,2 8-43 16,-2-2-124-16,3 3-67 0,-2-2-186 0,1 4-61 16,-1 0-48-16,0 0 7 0,1 2 42 0,-3 1-100 15,0 2-63-15,0-1 38 0</inkml:trace>
  <inkml:trace contextRef="#ctx0" brushRef="#br4" timeOffset="-170293.76">16012 12630 3300 0,'3'10'104'0,"-1"-1"99"16,1 0 83-16,2-9 67 0,0 0-42 0,-1 0-79 15,3 0-25-15,-1 0-48 0,2 0-39 0,1 0 3 16,4 0-17-16,-1 0-10 0,0 0 25 0,2-13-47 16,-2 0 2-16,3 1 15 0,-1-2 2 0,1-1 19 15,-2-1 9-15,0 0-32 0,0-3-41 0,-2-1 10 16,-1-2-11-16,-1 1 18 0,-4 0 38 0,-3 0-18 16,-2-2 17-16,0 2-20 0,0 6 4 0,0-2 14 15,-9 4-38-15,0 3 5 0,1 3-45 0,-2 7-9 16,-1 0-13-16,1 0 12 0,-4 0 1 0,0 0 11 15,1 11 6-15,-2 4-15 0,2 0 22 0,-1 6-4 16,0 0 3-16,2 5 1 0,2 2 1 0,0 4-8 16,2 1-19-16,3 1 13 0,2 1-37 0,3-2 16 15,0-2-1-15,0-1-22 0,5-3 24 16,3-2-17-16,0-4 10 0,3-1 14 0,0-3-5 16,-2-5 7-16,3-1 8 0,0-1-30 0,1-10 5 15,2 5 8-15,-1-5-12 0,1 0 12 0,0 0 2 16,1 0-21-16,-1-8 23 0,2-2-7 0,-2-1-9 15,1-1 10-15,-2-2-24 0,1 2 36 0,-2-7 2 16,-1 3-12-16,0-3 7 0,0 0-26 0,0-4-10 16,1 0 19-16,-1-4 3 0,-1-2-6 0,0 0 12 15,1-1-11-15,1 0-12 0,-1 0 39 0,-1 2-25 16,3 5-4-16,-2 1 6 0,-1 5-5 0,1 2 17 16,-2 1-16-16,0 6 8 0,0 0-13 15,-2 4 1-15,0 4 29 0,-2 0 0 0,2 0-14 0,-2 0 3 16,0 0 8-16,2 0 3 0,-3 8 10 15,5 2 6-15,-3 3-9 0,0 5 2 0,-1-1 28 16,2 5-18-16,-4 1 9 0,-1 5-3 0,-1 2-15 16,0 1 13-16,-2 0-11 0,0 1 11 0,-6 0 5 15,1 1-5-15,-4-4-6 0,1-4-15 0,-3 0-17 16,-4-3-2-16,0-2 0 0,-2-6 0 0,-2-3 0 16,-3-2 0-16,1-9 0 0,-2 0 0 0,0 0 0 15,-2 0 0-15,4 0 0 0,-4-13-34 0,0-1-42 16,2-4-47-16,-1 2-90 0,-1-4-99 15,0 0-133-15,1-4-210 0,2 0-381 0,-5-2-532 16</inkml:trace>
  <inkml:trace contextRef="#ctx0" brushRef="#br4" timeOffset="-152578.1">12070 15390 6768 0,'-3'0'32'0,"3"0"32"16,0 0 27-16,6 0 49 0,-1 0-18 0,2 0-23 15,-1 0 3-15,4 0-61 0,-1 0-7 0,4-5-9 16,2-3-34-16,1-1 7 0,5-3 6 0,-3-2-4 16,3-2-4-16,1-2 7 0,0-2 1 0,2-2-7 15,-2-1 11-15,0-3 0 0,-2-3-29 0,1-1 36 16,-3-6-21-16,0 0-7 0,-5-3 18 0,-3-1-14 15,2 0 18-15,-5-1-1 0,-3 4 7 16,-4 1-26-16,0 5 29 0,0 3 10 0,-4 4-4 16,-3 7 14-16,0 2-21 0,-4 6-23 0,2 4 0 15,-2 5 0-15,-4 0-7 0,1 6 27 0,-3 6-1 16,-1 2 2-16,0 4-4 0,0 5-4 0,0 4-1 16,1 3-15-16,1 6 16 0,-1 0 10 0,5 5-6 15,1 2 11-15,0 1 8 0,4 3-38 0,2-1 4 16,1 0 8-16,4-1-23 0,0-4 17 0,5-1 6 15,4-4 0-15,2-4-4 0,2-4-4 0,3-5-2 16,1-3-28-16,2-4-40 0,1-2-24 0,4-7-60 16,1-1-67-16,-1-6-59 0,1 0-64 0,1 0-83 15,2-12-84-15,0-1-124 0,-2-2-82 16,2-3-26-16,-1-4 10 0,0-3-12 0,0-2-3 16</inkml:trace>
  <inkml:trace contextRef="#ctx0" brushRef="#br4" timeOffset="-152127.93">12876 14913 5436 0,'11'-21'69'0,"-3"3"98"0,-3 3 73 16,-5 2 20-16,0 5-25 0,-6 3-85 0,-1 5-59 16,0 0 1-16,-4 0-5 0,-2 0-3 0,0 10 22 15,-3 0-20-15,-1 6-4 0,0 3-2 0,-1 1-50 16,2 6 17-16,0 0-33 0,2 2 0 0,1 1-4 16,3-1-13-16,5-1-6 0,2 2 0 0,3-5 19 15,0-1-11-15,5-4 7 0,1-1-41 0,2-5-15 16,1 0-15-16,0-4-30 0,2-9 16 15,2 0-36-15,-4 0 4 0,3 0-13 0,3-13-13 16,0-1 21-16,2 0-29 0,-1-4 16 0,1-4-7 16,-1-1 10-16,1-3 53 0,-2 0 27 0,0 3 58 15,-4-3-9-15,0 3-23 0,1 4-1 0,-4 3 16 16,-1 1 47-16,-1 5 72 0,-3 4 11 0,3 6 36 16,-4 0-44-16,-2 0-41 0,0 13 23 0,0 0-38 15,-4 5 28-15,-3 4 21 0,3 3-13 0,1 6-3 16,-2 6 7-16,2 1-21 0,0 6-14 15,1 2-9-15,0 5-22 0,0 2-19 0,-2 2 0 16,1 1-15-16,-2 3 19 0,1-3-10 0,0 1-7 16,-1-1-2-16,-3-1-10 0,0-2 32 0,-1-4-8 15,0-1 19-15,-2-3-1 0,0-6 2 0,-2-3 36 16,1-8-18-16,-1-4-1 0,-3-5-7 0,2-4-23 16,-5-7 12-16,3-8 14 0,-4 0-14 0,0-11 0 15,-4-2-14-15,3-5-20 0,-4-4-5 0,1-2-4 16,1-4 1-16,-1-3 5 0,5 0-10 0,0-2 9 15,4-2-12-15,2-2-28 0,4-1-16 0,2-1-49 16,4 0-42-16,3 0-52 0,0 0-56 0,0 3-69 16,7 0-53-16,4 2-122 0,1 0-191 0,-1 4-152 15,6 3-503-15</inkml:trace>
  <inkml:trace contextRef="#ctx0" brushRef="#br4" timeOffset="-151645.29">13175 15170 7178 0,'-2'0'22'15,"2"-5"22"-15,0-2 7 0,0 0 3 0,2 1-30 16,5 6-16-16,-3-3-17 0,1 0 16 0,1 3-7 15,0 0-100-15,2 0-51 0,-3 0-178 0,3-7-184 16,-2 4-188-16,-2 3-328 0,1 0-413 0</inkml:trace>
  <inkml:trace contextRef="#ctx0" brushRef="#br4" timeOffset="-150277.16">14675 14850 4937 0,'3'-10'61'0,"-2"0"96"0,-1 0 84 15,0 0 38-15,0 2-29 0,0 1-34 0,-5 1-39 16,-1 1-25-16,2 1-5 0,-1 4-32 0,1 0-17 15,-3 0-8-15,-2 0-21 0,0 0 5 0,-1 9-17 16,-5 2 7-16,1 2 7 0,-3 1-19 0,-2 3 11 16,1 1-24-16,0 3-7 0,1 2-10 0,2 0-22 15,-1 3 13-15,5-1-13 0,1-1-10 0,5-2 12 16,2-1 3-16,3-1-10 0,0-2 21 16,6-4-5-16,2-4-21 0,0 1 24 0,1-4-24 15,3-2 1-15,-2-5 19 0,2 0-26 0,2-7 1 16,0-2 3-16,1-1-36 0,-1-2 24 0,2-3 6 15,-2-1-21-15,0-2 31 0,0-1 5 0,-2-2-2 16,-1 0 18-16,0 0 9 0,-2-2-33 0,-3 3 0 16,1 2 7-16,-3 1 15 0,-2 5 44 0,-2 1 6 15,0 6-2-15,0 1-28 0,0 4-33 0,-4 0 23 16,-1 7 0-16,0 0 3 0,0 3-2 0,-1 4-16 16,2 1 6-16,0 2-14 0,1 2 0 0,0-1 11 15,1 1-18-15,2 0 7 0,0 0-11 0,7-3-57 16,-2-1-50-16,0 0-32 0,1-3-82 15,2-1-29-15,-2-3-70 0,1-1-118 0,2-5-86 0,-2-2-170 16,2 0-116-16,-2 0-254 0,3-8-27 16</inkml:trace>
  <inkml:trace contextRef="#ctx0" brushRef="#br4" timeOffset="-149861.33">14853 14880 5787 0,'-4'0'79'0,"0"10"90"15,2-2-1-15,-4 2 58 0,2 4-92 0,2 1-56 16,1 2-15-16,0 0-45 0,0 4 19 0,0-3-21 16,0 1 1-16,-1-1 11 0,1 2-2 0,0-4-16 15,0-4-10-15,1 0-11 0,-1-1-6 16,1-4 9-16,-1-7 7 0,1 0-24 0,0 0-4 16,0 0-7-16,0 0 6 0,-1-7-6 0,1-5 12 15,0-1 23-15,0-1-40 0,0-4 15 0,3-2-14 16,0-1 2-16,1-3 42 0,0 0-4 0,1 0 13 15,1-1-46-15,1 1 25 0,0 1 29 0,-1 0-47 16,3 4 62-16,0 3-31 0,-1 3-21 0,0 0 46 16,2 3-45-16,-1 1 2 0,-2 3 13 0,2 2 6 15,-2 4 33-15,0 0 39 0,-1 0 3 0,-1 0-16 16,-1 0 2-16,0 7-6 0,1 2-7 0,-2 1 19 16,1 1 2-16,-2 3-20 0,0 0 6 0,0 4-23 15,0 0-18-15,-1 1-19 0,0 2 1 16,0-1 14-16,0 0-9 0,2 1 25 0,-2-1-41 15,1-1 7-15,-1 0-5 0,0-1-13 0,2-5-18 16,-3 2-73-16,2-1-55 0,-2-3-64 0,0 0-18 16,0-3-54-16,0-3-82 0,0-1-89 0,0-4-169 15,0 0-100-15,0 0-125 0,0 0-223 0</inkml:trace>
  <inkml:trace contextRef="#ctx0" brushRef="#br4" timeOffset="-149612.18">15191 14487 6338 0,'0'0'38'0,"0"0"49"0,0 0 62 0,-7 12 54 16,2 1 5-16,2 5-36 0,3 2-45 0,-2 4-20 16,0 1-53-16,2 4 3 0,0 2-9 0,-1 3-18 15,-1 0 15-15,1 3-29 0,-1 1-1 0,-1 2-10 16,0-2-7-16,0 2 5 0,-3-1 4 0,1-1-10 15,0-2 2-15,-1 0-2 0,-1-2-61 0,2-3-17 16,0-4-80-16,2-5-70 0,1-1-22 0,-3-5-159 16,5-7-60-16,0-2-115 0,0-7-229 0,0 0-61 15,0 0-254-15,7 0 24 0</inkml:trace>
  <inkml:trace contextRef="#ctx0" brushRef="#br4" timeOffset="-149361.28">15450 14807 5418 0,'-6'-7'87'0,"0"-2"71"0,1 2 60 15,-4 1 22-15,1 6-32 0,-1-5-35 0,1 5 9 16,-3 0-25-16,-1 0-15 0,-2 0-6 16,-1 7-43-16,1 0-8 0,-4 3-5 0,3-2-34 15,-2 5 1-15,2 0-4 0,-1 1-24 0,1 2 16 16,1 3-20-16,3 0-6 0,2 3 11 0,-1-1-20 15,4 5 8-15,1-2 7 0,5 3-19 0,0-2 14 16,0 0-18-16,7 0-11 0,1-3-37 0,0-4-39 16,4 2-60-16,0-6-75 0,3-1-69 0,3-6-119 15,-1-2-141-15,4-5-154 0,1 0-122 0,0 0-206 16,4-11-122-16</inkml:trace>
  <inkml:trace contextRef="#ctx0" brushRef="#br4" timeOffset="-148995.05">15769 14750 5835 0,'-12'-5'88'0,"-2"5"46"15,1-5 46-15,-3 5 56 0,0 0-66 0,1 0 0 16,-2 0-51-16,3 0-41 0,-2 7-6 0,1 2-24 16,0 0 8-16,-2 3-16 0,2 0 4 0,3-1-36 15,-2 3 9-15,4 0-4 0,1-2-17 0,3 1 36 16,2 1-32-16,4-1-6 0,0-2-1 0,6 1-10 15,3-2 38-15,0 2-10 0,5 0 8 0,1-1-21 16,2 3-15-16,2-1 30 0,1 0-19 0,-2 3 11 16,2-3-5-16,0 1-11 0,-3 0-8 0,0 1 10 15,-2-1-6-15,-1-1-8 0,-6 0 42 0,-2-3-15 16,-3 2 22-16,-3 0 27 0,0-2 2 16,-9-2 24-16,-2 0-14 0,-2-3-1 0,-2-2-18 15,-3-3 1-15,-3 0 6 0,0 0 0 0,-1 0-12 16,-3-6-8-16,1-4-21 0,2 3-8 0,1-2 11 15,3 2-18-15,1-4 3 0,3 1-37 0,1 2-38 16,4-2-42-16,1 3-53 0,3-4-73 0,2 3-126 16,3-2-180-16,0 1-322 0,0-1-342 0,0 10-300 15</inkml:trace>
  <inkml:trace contextRef="#ctx0" brushRef="#br4" timeOffset="-147861.5">16523 14299 7053 0,'0'0'50'0,"0"0"26"16,-7 0 61-16,-1 10-14 0,0 6-12 0,-2 7-21 15,-1 4-66-15,-2 9 18 0,-3 5-5 0,1 6-14 16,-3 4 19-16,1 4 4 0,-3 7-45 0,0 4 33 15,0 5-22-15,-2 2-19 0,1 2 19 0,4 0-31 16,0 0 11-16,4-3 5 0,1-5-24 0,3-5-19 16,5-6-40-16,4-8-49 0,0-7-77 0,0-6-97 15,0-9-197-15,4-4-230 0,0-7-330 0,1-7-467 16</inkml:trace>
  <inkml:trace contextRef="#ctx0" brushRef="#br4" timeOffset="-147060.83">14561 15933 5596 0,'12'-16'47'0,"-2"-2"14"16,-2 0 25-16,-4 0 77 0,-1-1 0 0,-3 1-48 15,0 1-3-15,0 3-46 0,-6-2-22 16,-2 4 39-16,-2-1-22 0,0 5-12 0,-2-1-29 0,-2 5 15 15,0-1-7-15,0 5-5 0,-3 0 15 16,-2 0-32-16,1 8 12 0,-3 2 4 0,2 0-13 16,-1 3 17-16,1 4-2 0,0 2-6 0,4 2-1 15,4 1-28-15,1 2 11 0,5 3-14 0,1 2 32 16,4 2-2-16,6 0-31 0,2 2 19 0,4-2-28 16,2 6 33-16,2-1-9 0,1 0 1 0,-1-2 9 15,1 2 1-15,-3 0 4 0,-2-5 45 0,-1-1-6 16,-6-2 7-16,-5-2 29 0,0-3-34 0,-5-2-12 15,-6-1 6-15,-2-4 5 0,-2-3-15 0,-3-3 34 16,-1-1-29-16,-4-5-19 0,-1-4 10 0,-2 0-16 16,-2 0 3-16,3-8-4 0,-2-2-15 0,1-3-18 15,0-2-2-15,3-1 15 0,1 1 2 16,5-4-1-16,4 1-41 0,0 0-35 0,5-1-46 16,2 0-43-16,3 1-39 0,3 2-69 0,0-3-25 15,9 1-64-15,-1 1-70 0,6 0-64 0,0 2-198 16,3-2-96-16,0 2-79 0,6 0-187 0</inkml:trace>
  <inkml:trace contextRef="#ctx0" brushRef="#br4" timeOffset="-146711.74">14516 15955 5670 0,'1'0'110'0,"-1"0"63"0,0 15 28 16,0 2 63-16,0 1-52 0,-4 5-49 15,-1 1-11-15,3 6-51 0,0 0-28 0,2 2-17 16,0 1-7-16,0 0-27 0,6-3-5 0,1-1-15 15,3-2-9-15,-2-7 10 0,5-3-26 0,-1-3 32 16,-2-4-8-16,3-5 2 0,-1-5 4 0,1 0-6 16,-1-9-23-16,0-5-2 0,-1 2-19 0,1-7-9 15,-1-1 16-15,1-6 2 0,-3-3 20 0,1 0 5 16,-3-2 22-16,0-3-17 0,-2 0-5 0,1 0 13 16,-2 0-23-16,-1 5 23 0,-1 2 21 0,2 2 13 15,-1 5 45-15,-1 6-4 0,-1 4-2 0,-1 5-29 16,0 5-7-16,0 0-9 0,-4 6-4 0,0 6 14 15,0 3-22-15,1 5 3 0,1 2-12 16,-2 2-8-16,3 5-15 0,0 0 5 0,1 1 10 16,0-1-17-16,6-1 6 0,-2 0-40 0,1-3-59 15,2-1-67-15,-1-3-101 0,1-1-87 0,0-4-118 16,1-5-66-16,-2-3-161 0,2-4-139 0,-3-4-226 16,2 0-92-16</inkml:trace>
  <inkml:trace contextRef="#ctx0" brushRef="#br4" timeOffset="-146511.72">14916 16004 5988 0,'-6'13'69'15,"2"1"68"-15,1 2 61 0,-2 4 61 0,3 6-1 16,2 4-37-16,0 4-26 0,0 3-65 16,0 6-39-16,3 5-37 0,2 2-25 0,-3 4-15 15,0 3-17-15,-1 0 9 0,0 0-39 0,0 2-18 16,-1 1-21-16,0-4-65 0,0-4-15 0,0-2-39 15,-5-9-67-15,-2-2-45 0,2-9-75 0,0-7-98 16,-3-5-54-16,1-9-153 0,-2-9-63 0,2 0-187 16,-1 0-118-16</inkml:trace>
  <inkml:trace contextRef="#ctx0" brushRef="#br4" timeOffset="-146295.46">14850 16030 5941 0,'8'-12'63'0,"0"2"45"16,5 2 47-16,-2 0 7 0,2 3-54 0,1 5-26 16,1 0-71-16,1 0 17 0,-1 0 6 0,-1 10 3 15,-3 1 27-15,1 1-8 0,-6 1 3 0,-2 2-28 16,-4 0-2-16,0 0-34 0,-4 4-11 0,-6 0 39 16,1 0-20-16,-1-2 17 0,-2 0-22 15,-1 0-85-15,1-1-39 0,-2-3-42 0,4 0-94 16,-1-5-54-16,2-2-106 0,3-2-190 0,0-1-84 0,3-3-135 15,1 0-190-15,2 0 64 0</inkml:trace>
  <inkml:trace contextRef="#ctx0" brushRef="#br4" timeOffset="-146060.16">15205 16043 6172 0,'-8'8'47'15,"8"4"26"-15,-5 0 52 0,1 4 60 0,4 4 27 16,0 4 11-16,0 4-23 0,3 6-35 0,1 2-54 16,0 8-41-16,2 2-9 0,-2 5-33 15,0 2-8-15,-1 2-13 0,-2 2-6 0,0 0-6 16,-1-1-14-16,0 1 22 0,-6-2-60 0,-1-3-11 16,-1-2-72-16,-1-3-88 0,-1-4-51 0,-2-5-88 15,-2-6-8-15,3-7-114 0,-2-6-35 0,-1-4-134 16,2-6-145-16,0-9-156 0,3 0-107 0</inkml:trace>
  <inkml:trace contextRef="#ctx0" brushRef="#br4" timeOffset="-145795.25">15126 16096 6081 0,'16'-6'85'16,"0"6"26"-16,3-9 36 0,1 3 26 0,-1 6-48 15,2 0-36-15,0 0-17 0,2 0-17 0,-2 0-5 16,-1 0 10-16,-3 7 11 0,-2 2-15 0,-3 4 8 16,-5 0-4-16,-3 5-32 0,-4 4 17 0,0 3-33 15,-7 3-16-15,-3 1 21 0,-4 1-22 0,0-3 5 16,-3 0 19-16,1-3-26 0,0-2 1 0,0-2 3 16,-1-3-8-16,1-3-28 0,2 0-53 0,1-5-29 15,-1-1-76-15,3-8-68 0,2 0-43 0,1 0-159 16,0 0-67-16,3-5-131 0,3-4-157 0,2-3-244 15,0-2-56-15</inkml:trace>
  <inkml:trace contextRef="#ctx0" brushRef="#br4" timeOffset="-145559.93">15529 15760 5899 0,'4'0'102'15,"-1"0"65"-15,1-3 62 0,-1 3 41 0,2 0-64 16,1 7-36-16,-1 2-30 0,3 5-42 0,-2 4 4 16,1 3-19-16,-1 5-9 0,-1 5 9 15,-2 3-39-15,-1 5-21 0,0 2-3 0,-2 3-29 0,0-3 9 16,0 3 1-16,0-1-11 0,-4-2 3 16,-1-4-45-16,2-1-12 0,-1-5-74 0,1-2-47 15,0-6-54-15,-1-3-93 0,2-8-129 0,0-2-160 16,1-3-185-16,-1-7-261 0,2 0-213 0</inkml:trace>
  <inkml:trace contextRef="#ctx0" brushRef="#br4" timeOffset="-145377.28">15722 15984 6527 0,'-3'16'22'16,"-2"1"29"-16,3 2 15 0,-2 3 12 0,3 2-39 15,1 2-20-15,0 1-15 0,0 0-10 0,0-1-8 16,5 1-68-16,-3-3-50 0,2-4-110 0,-2-2-76 16,0-3-108-16,-2-3-174 0,0-3-91 0,0-5-192 15,0-4-219-15,-2 0 133 0</inkml:trace>
  <inkml:trace contextRef="#ctx0" brushRef="#br4" timeOffset="-145193.95">15727 15823 5490 0,'0'0'-18'0,"1"0"7"0,2 0 23 0,0 0-16 15,1 0 35-15,2 0-31 0,1 8-16 0,2-1 25 16,-1 1-42-16,1 1-86 0,0 1-87 0,-2 1-68 16,1 4-175-16,-3 1-19 0,0 1-73 0,2 2-132 15,-3-2-105-15,1 0 12 0</inkml:trace>
  <inkml:trace contextRef="#ctx0" brushRef="#br4" timeOffset="-144377.28">15940 16148 4735 0,'6'-6'33'16,"-1"-1"63"-16,0-1 75 0,0-1 15 0,2 0 26 16,1-3-30-16,0 1-38 0,0-3-22 0,1-2-17 15,2 1-26-15,-4-3 44 0,1 0-43 0,-3 0 17 16,-1 0 10-16,-3 1-56 0,3-2 43 0,-4 4-4 15,0 3 4-15,0 0 13 0,-6 1 5 0,-1 4-42 16,0 1 2-16,0 3 2 0,-3 3-18 0,1 0 10 16,-2 0-8-16,-2 5-22 0,0 6 24 0,-2 3 2 15,0 1-19-15,1 5-10 0,-1 1-6 0,2 3-6 16,-1 1 3-16,5 4-1 0,1 1-23 0,3 0 4 16,1 0-2-16,0 0-13 0,4-4 2 15,0 0 3-15,6-1-7 0,-1-2 8 0,1-4 14 16,2-4-33-16,3-1-11 0,-2-5-19 0,2-1-40 15,0-8-41-15,3 0 7 0,-2 0-32 0,1 0 7 16,2-8-5-16,0-4-44 0,3-2 23 0,-1-4-12 16,0 0 26-16,0-3 41 0,-1-1 7 0,2-2 0 15,-3 0 50-15,0 0 8 0,0 0-1 0,-1-1 81 16,-3 4-21-16,0 1 72 0,-2 2 71 0,-1 4 17 16,-2 2 63-16,2 5-11 0,-4 1-13 0,-2 6-23 15,0 0-28-15,2 0-30 0,-2 7 8 16,-1 4-22-16,-1 1-15 0,0 1-18 0,0 2-49 15,0 1-4-15,0 1 3 0,-3-1-6 0,3 3 6 16,0-2 4-16,0 0-14 0,0 0-19 0,0-4 20 16,0-1-14-16,0-1 3 0,0-6 31 0,0 1-23 15,0-6-8-15,0 0 17 0,0 0-23 0,2 0 16 16,-2-8 4-16,0-1-26 0,0 0 9 0,0-4-12 16,0-1 8-16,0-3 9 0,0-1-5 0,-4 0 14 15,4-6-3-15,0 2-7 0,0-1 14 0,0-1-16 16,0 1-15-16,5 1 14 0,0 1-3 0,2 4-5 15,0 2 18-15,4 2-9 0,-2 3-5 0,2 1-8 16,0 0 22-16,-2 3-2 0,3-1-2 0,1 3 16 16,0 0-30-16,2-1-5 0,0 1 15 0,2 1-19 15,2 0 9-15,4-2 16 0,-2 2-13 0,4 0 10 16,1 1-3-16,-1-2-6 0,0 0 4 16,0 1 4-16,-4 1-23 0,-5-1 7 0,0 1-3 15,-6 1-1-15,-4 1 27 0,-6 0-5 0,0 0 2 16,0 6 8-16,-8-1-7 0,-3 1-10 0,-3 1-4 15,-1 3 3-15,-3 2-2 0,2-3 22 0,-1 5-7 16,1 1-6-16,0 1 14 0,3 3-8 0,2-2 16 16,0 1-7-16,6 3-1 0,2-1-13 0,2 1-14 15,1-3 5-15,5 2-2 0,1-1 9 0,5 0 20 16,-2-2-26-16,-1-2 13 0,3 0 9 0,-1-1 7 16,-1 0 41-16,-1-4 10 0,-2 0-12 15,-3-2 7-15,-3-3-15 0,0 0-27 0,-6-1 1 0,-2-4-14 16,-2 0-9-16,-5 0 1 0,1 0-10 15,-4 0 0-15,0 0-10 0,-1 0-5 0,2-7-30 16,-1 0-60-16,1 4-48 0,1-2-71 0,1 5-117 16,1-7-92-16,1-1-232 0,2 3-368 0,-1 5-481 15</inkml:trace>
  <inkml:trace contextRef="#ctx0" brushRef="#br4" timeOffset="-140645.68">13952 14559 3031 0,'0'-7'72'0,"0"3"91"15,0 0 81-15,0 0 89 0,0-1 4 0,2 5-13 16,1-5 4-16,-3 5-63 0,0 0-21 16,2-6 18-16,-1 6-37 0,0 0 6 0,1 0-38 0,-1 0-73 15,0-6 0-15,1 0-22 0,0 6 21 16,-2 0-7-16,4-6-20 0,-4 6-11 0,2 0-20 0,-2 0 0 16,2 0-24-16,-2 0-4 0,0 0-6 15,0 0-12-15,0 0 8 0,0 11 23 0,0 0-31 16,-4 1 17-16,-2 7-17 0,1 0-11 0,-2 6 22 15,2-1-31-15,0 6 23 0,0-1-20 0,1 3-14 16,1-1 25-16,1 0-20 0,2 1 18 0,0-1 1 16,0-2-17-16,0-1 17 0,2 1-18 0,1-4 5 15,1 0 12-15,0-2-8 0,-1-2 6 16,0-3 8-16,0-2-6 0,-1-1 7 0,3-4-2 16,-3-4-23-16,0 1-6 0,-1-4 4 0,1-4 4 15,-2 0 9-15,0 0 25 0,0 0-18 0,0-7-1 16,0 2 6-16,0-2-28 0,2-4 8 0,-2-1 5 15,0-2-8-15,1-1 26 0,2 1-24 0,-3-2 8 16,2-2-10-16,1 1 7 0,-1 1 28 0,2 1-23 16,2 0 2-16,0 2-16 0,1 1-2 0,-1 1 19 15,2 1 7-15,1 0-11 0,0 0-8 0,-2 3 0 16,2 2 0-16,-1-1 9 0,1 1-6 0,-2 2 0 16,3 0 14-16,-1 3 2 0,-2 0 2 0,1 0-10 15,-1 6-15-15,2 0 1 0,-2 2 1 0,2 0 14 16,-3 3 2-16,2 2-10 0,-3 0-1 15,2 1-5-15,-4 1 14 0,1 1-4 0,-2 0 22 16,0 0-19-16,-2 0-1 0,0 0 7 0,0-1-10 16,0 0-6-16,-6 0 8 0,-2 0 3 0,1-2-7 15,-3 2 18-15,1 0 12 0,-3-3 11 0,-1-1 6 16,1 0 2-16,3 0-19 0,-6-4-9 0,3 0-17 16,1-7-18-16,-1 0 8 0,2 0-16 0,-1 0 16 15,1-7 13-15,2 2-14 0,0-2 12 0,1-1 2 16,1-1-26-16,1 2-10 0,1-2-62 0,-2 2-82 15,2-2-62-15,0-1-93 0,-1-1-134 0,4 2-253 16,-1 0-234-16,2-1-498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66180-9D63-8F13-446B-1C921F3DB8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163A44-5681-6C63-8E29-DB5D5E5F42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DA51B-C7CF-A9FE-05AE-7285A5E64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EC8AC-0E7C-60C5-95CC-0948A5F74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2E4B6-B7C3-3A98-A97F-7635769B8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80466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6D925-368D-25A0-3022-4DF13E67C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329BC1-F3C3-8CBB-3087-A4BAA49A01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1AF6B-F79D-8D52-9100-45C23EE4D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73F75-F865-E8A0-0F0E-39F64EAD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18728-2448-066C-3031-771EA1BD8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4661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EB4CEC-3D0A-2702-21DA-496241904D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97D57D-4AE6-C1DA-D253-A0C568EE1F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DC31D-73F9-1749-EB10-8626690DC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AC639-A9B0-56E9-CF6B-AAEBDBD69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848E4-C108-F178-1698-2089E00A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3767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4A490-828C-BEBD-2F5D-C22275A3C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65FED-E85A-A64E-9054-C60052AC7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68393-BCC6-A9E0-7C3C-20FB504E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87D7B-D569-7A65-74F4-F351813E9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33CB9-5E4A-1E0A-F09E-B5F67069C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66143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A694F-042C-01FB-3776-46A01BE90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B9FE4-3DED-AEC1-BAE7-20F9C9E79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96E4F-1CD1-4085-F12E-AF29CD0AC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88B34-6D8A-07CF-1CEA-1258F1676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FE681-F7AF-07F2-B54D-8A5369C1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86034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A62E9-3A0B-F2B7-061D-F1E1A57F2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AD670-FBB8-689D-1EB8-769CD095A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E521FF-F8DE-8B8B-436F-CE7767D28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C0E3C3-98A8-F86A-EAD9-77C2B2A2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AB11E5-B33B-94FD-742F-3A1A36DD2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867134-2E98-AE15-DACB-E5256612A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22793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04555-4E81-5DD9-1ED4-828877A9C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799CA-BDD7-36D9-C32B-30A2F34578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296784-3EF4-8CF0-60EB-59B2FB8A3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42496E-3661-5EAB-4B8D-07A2270067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772F84-901A-F045-5E7E-04CEF37E97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C5715F8-EDB8-B5B9-B6D5-6F65A93B5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1B496D-C784-D07D-5F60-4D9846108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BAB5B1-82D8-859D-59F6-36E4D619F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5627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ED545-A173-B132-27A8-79341DA14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CBA672-5842-C5FE-9E6C-B64362D43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D3543E-A630-A0DB-CFB5-4CDC22E9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DCEBC9-56E4-DA9F-9735-ED7FF1419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9495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BFFBDC-B707-4FE4-B7AC-1673B53C4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9229A8-B9E6-A046-F9DD-1E045F866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7A688-1202-91A1-8B8B-8809BAC98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6457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D635F-1008-7BA4-7DB4-264BD6399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7022ED-9612-60F5-52E1-704F2D0AA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0A2E04-DA0C-1277-504D-DFC205C747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035D58-CC74-5364-16D6-6E3554732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4042BB-C36E-23A4-10E9-0A3BE499D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DBA6C5-5E32-0529-BC0C-8E42E5C84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68928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F8A84-0C46-CA22-C552-769E2D2B2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6D8696-B493-5533-1160-9BE149845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69E87B-35F1-3352-A6D5-3AE0DCB45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DCD0E-9314-20CE-C333-D4D4FF3D2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4B238-FA25-87C7-04D7-C6A691058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F0EAF-9554-8346-E0A6-9BFC2EF6D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9628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19CC60-59C7-8120-4A9A-C4890F86C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5919A2-3330-9D74-79DE-9311B25EF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518BED-9BC1-A918-3AF9-117A30A61A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DDF931-3840-4DE3-B986-8C4B8AEEB4F2}" type="datetimeFigureOut">
              <a:rPr lang="en-SG" smtClean="0"/>
              <a:t>3/9/2024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18070-DCEC-362A-0EF8-1827590799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DAE4E-682B-5597-E634-92C395CAB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27E6E3-ECBB-4E76-AC6D-45271E38BDE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337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2CC6AE-20C9-4EDA-80EE-B4D8A186D5E5}"/>
              </a:ext>
            </a:extLst>
          </p:cNvPr>
          <p:cNvSpPr txBox="1"/>
          <p:nvPr/>
        </p:nvSpPr>
        <p:spPr>
          <a:xfrm>
            <a:off x="887897" y="1541425"/>
            <a:ext cx="922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2400" b="1" dirty="0"/>
              <a:t>PTDipFB6/HRM1 – POA Notes for Session 1</a:t>
            </a:r>
          </a:p>
          <a:p>
            <a:r>
              <a:rPr lang="en-SG" sz="2400" b="1" dirty="0"/>
              <a:t>2</a:t>
            </a:r>
            <a:r>
              <a:rPr lang="en-SG" sz="2400" b="1" baseline="30000" dirty="0"/>
              <a:t>nd</a:t>
            </a:r>
            <a:r>
              <a:rPr lang="en-SG" sz="2400" b="1" dirty="0"/>
              <a:t> Sept 2024</a:t>
            </a:r>
          </a:p>
        </p:txBody>
      </p:sp>
    </p:spTree>
    <p:extLst>
      <p:ext uri="{BB962C8B-B14F-4D97-AF65-F5344CB8AC3E}">
        <p14:creationId xmlns:p14="http://schemas.microsoft.com/office/powerpoint/2010/main" val="324743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68F954-0A2E-2A50-4F9D-1657B7BC0D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59" y="0"/>
            <a:ext cx="89500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983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F607396-3FC7-48EC-834B-C4BC7AA3014D}"/>
              </a:ext>
            </a:extLst>
          </p:cNvPr>
          <p:cNvSpPr txBox="1"/>
          <p:nvPr/>
        </p:nvSpPr>
        <p:spPr>
          <a:xfrm>
            <a:off x="217308" y="198783"/>
            <a:ext cx="578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Quiz Format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CB7B19-A180-4928-AEEA-D03368F7672A}"/>
              </a:ext>
            </a:extLst>
          </p:cNvPr>
          <p:cNvSpPr txBox="1"/>
          <p:nvPr/>
        </p:nvSpPr>
        <p:spPr>
          <a:xfrm>
            <a:off x="683360" y="729326"/>
            <a:ext cx="92235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Online MCQs – Makes up </a:t>
            </a: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20%</a:t>
            </a: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Final Grade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Questions for each Topic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minutes for each quiz (</a:t>
            </a:r>
            <a:r>
              <a:rPr kumimoji="0" lang="en-SG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Allocate about 2 mins for each qn</a:t>
            </a: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Topics for a total of 50 MCQs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</a:t>
            </a: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Marks</a:t>
            </a: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n-SG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question will thus be worth 0.4 marks</a:t>
            </a:r>
            <a:r>
              <a:rPr kumimoji="0" lang="en-SG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87E639-B95C-4379-A27B-13F674B98FA6}"/>
              </a:ext>
            </a:extLst>
          </p:cNvPr>
          <p:cNvSpPr txBox="1"/>
          <p:nvPr/>
        </p:nvSpPr>
        <p:spPr>
          <a:xfrm>
            <a:off x="912652" y="5586539"/>
            <a:ext cx="9901863" cy="52322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FAILURE TO ATTEMPT ANY CA Quiz WILL RESULT IN A REMODULE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99C7C7-AA84-4BDE-AF16-91A95B67EBC3}"/>
              </a:ext>
            </a:extLst>
          </p:cNvPr>
          <p:cNvSpPr txBox="1"/>
          <p:nvPr/>
        </p:nvSpPr>
        <p:spPr>
          <a:xfrm>
            <a:off x="10553447" y="3432836"/>
            <a:ext cx="52213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en-SG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D2EE34-6118-4E56-82F4-2257041F7B1A}"/>
              </a:ext>
            </a:extLst>
          </p:cNvPr>
          <p:cNvSpPr txBox="1"/>
          <p:nvPr/>
        </p:nvSpPr>
        <p:spPr>
          <a:xfrm>
            <a:off x="10814516" y="5186430"/>
            <a:ext cx="52213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en-SG" sz="8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941DEA-AD3F-47BC-A263-C59EE7C80EA4}"/>
              </a:ext>
            </a:extLst>
          </p:cNvPr>
          <p:cNvSpPr txBox="1"/>
          <p:nvPr/>
        </p:nvSpPr>
        <p:spPr>
          <a:xfrm>
            <a:off x="787726" y="3281742"/>
            <a:ext cx="1015171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8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Deadline for CA Quiz</a:t>
            </a:r>
            <a:endParaRPr kumimoji="0" lang="en-SG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Quiz 1 to Quiz 4: 2 Sept 2024, 0000hrs – 22 Sept 2024, 2355hrs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SG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Quiz 5 to Quiz 10: 2 Sept 2024, 0000hrs – 13 Oct 2024, 2355hrs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SG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5582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08654A-684C-46EF-B8E4-462F92132B1E}"/>
              </a:ext>
            </a:extLst>
          </p:cNvPr>
          <p:cNvSpPr txBox="1"/>
          <p:nvPr/>
        </p:nvSpPr>
        <p:spPr>
          <a:xfrm>
            <a:off x="217308" y="198783"/>
            <a:ext cx="578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b="1" u="sng" dirty="0"/>
              <a:t>Topic 2 – Supplies vs. Inventory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4F379A8A-98F2-8AD5-A75D-CA4ACC7949F3}"/>
                  </a:ext>
                </a:extLst>
              </p14:cNvPr>
              <p14:cNvContentPartPr/>
              <p14:nvPr/>
            </p14:nvContentPartPr>
            <p14:xfrm>
              <a:off x="2014100" y="876780"/>
              <a:ext cx="7745760" cy="510444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4F379A8A-98F2-8AD5-A75D-CA4ACC7949F3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04740" y="867420"/>
                <a:ext cx="7764480" cy="51231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37088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89F8CE-C593-4856-B565-95B33D448F21}"/>
              </a:ext>
            </a:extLst>
          </p:cNvPr>
          <p:cNvSpPr txBox="1"/>
          <p:nvPr/>
        </p:nvSpPr>
        <p:spPr>
          <a:xfrm>
            <a:off x="217308" y="198783"/>
            <a:ext cx="578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b="1" u="sng" dirty="0"/>
              <a:t>Topic 2 – Receivables vs. Payables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0F164F04-DDC1-04B1-CD1E-F1CAC9D8FFD6}"/>
                  </a:ext>
                </a:extLst>
              </p14:cNvPr>
              <p14:cNvContentPartPr/>
              <p14:nvPr/>
            </p14:nvContentPartPr>
            <p14:xfrm>
              <a:off x="641620" y="849586"/>
              <a:ext cx="11102760" cy="4736880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0F164F04-DDC1-04B1-CD1E-F1CAC9D8FFD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2260" y="840226"/>
                <a:ext cx="11121480" cy="4755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84673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E84B034-1EBD-4546-9D03-3C05BC23E3F9}"/>
              </a:ext>
            </a:extLst>
          </p:cNvPr>
          <p:cNvSpPr txBox="1"/>
          <p:nvPr/>
        </p:nvSpPr>
        <p:spPr>
          <a:xfrm>
            <a:off x="217308" y="198783"/>
            <a:ext cx="5785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b="1" u="sng" dirty="0"/>
              <a:t>Topic 2 – The Accounting Equation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2" name="Ink 1">
                <a:extLst>
                  <a:ext uri="{FF2B5EF4-FFF2-40B4-BE49-F238E27FC236}">
                    <a16:creationId xmlns:a16="http://schemas.microsoft.com/office/drawing/2014/main" id="{CC1A36E6-32D7-70D1-A684-F79263D4F3EB}"/>
                  </a:ext>
                </a:extLst>
              </p14:cNvPr>
              <p14:cNvContentPartPr/>
              <p14:nvPr/>
            </p14:nvContentPartPr>
            <p14:xfrm>
              <a:off x="2270183" y="947537"/>
              <a:ext cx="7163184" cy="4962925"/>
            </p14:xfrm>
          </p:contentPart>
        </mc:Choice>
        <mc:Fallback>
          <p:pic>
            <p:nvPicPr>
              <p:cNvPr id="2" name="Ink 1">
                <a:extLst>
                  <a:ext uri="{FF2B5EF4-FFF2-40B4-BE49-F238E27FC236}">
                    <a16:creationId xmlns:a16="http://schemas.microsoft.com/office/drawing/2014/main" id="{CC1A36E6-32D7-70D1-A684-F79263D4F3EB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60823" y="938177"/>
                <a:ext cx="7181904" cy="498164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9560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135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Office 365 Lifetime</dc:creator>
  <cp:lastModifiedBy>Office 365 Lifetime</cp:lastModifiedBy>
  <cp:revision>1</cp:revision>
  <dcterms:created xsi:type="dcterms:W3CDTF">2024-09-03T06:00:02Z</dcterms:created>
  <dcterms:modified xsi:type="dcterms:W3CDTF">2024-09-03T06:01:42Z</dcterms:modified>
</cp:coreProperties>
</file>