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소동이 그친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제자들을 불러오게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격려한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작별 인사를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마케도니아로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내려가서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엎드려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끌어안고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소란을 피우지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아직 목숨이 붙어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4578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위층으로 올라가서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빵을 떼어서 먹고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새도록 오래 이야기하고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3633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그 살아난 청년을 집으로 데리고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적지 않게 위로를 받았다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2688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배에 먼저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배를 타고 앗소를 향하여 떠났다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거기에서부터 바울을 배에 태울 작정이었다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앗소까지 걸어가고자 했기 때문에 그렇게 정한 것이었다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6110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앗소에서 바울을 만나서 그를 배에 태우고 미둘레네로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0201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우리는 거기에서 떠나서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기오 맞은편에 이르고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다음날 사모에 들렀다가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 날 밀레도에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201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행로를 취한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아시아에서 시간을 허비하지 않으려고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에베소에 들르지 않기로 작정하였기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할 수 있는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오순절까지는 예루살렘에 도착하려고 서둘렀던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6439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밀레도에서 에베소로 사람을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교회 장로들을 불렀다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8364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장로들이 오니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아시아에 발을 들여놓은 첫날부터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여러분과 함께 그 모든 시간을 어떻게 지내왔는지를 잘 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5855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겸손과 많은 눈물로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섬겼습니다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그러는 가운데 나는 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사람들의 음모로 내게 덮친 온갖 시련을 겪었습니다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433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그 곳의 여러 지방을 거쳐가면서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가지 말로 제자들을 격려하고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0913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또한 유익한 것이면 빼놓지 않고 여러분에게 전하고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공중 앞에서나 각 집에서 여러분을 가르쳤습니다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244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유대 사람에게나 그리스 사람에게나 똑같이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회개하고 하나님께로 돌아올 것과 우리 주 예수를 믿을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엄숙히 증언하였습니다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130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나는 성령에 매여서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예루살렘으로 가는 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무슨 일이 내게 닥칠지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모릅니다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1962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내가 아는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성령이 내게 일러주시는 것뿐인데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도시에서든지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투옥과 환난이 나를 기다리고 있다는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4877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내가 나의 달려갈 길을 다 달리고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예수께 받은 사명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하나님의 은혜의 복음을 증언하는 일을 다하기만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 목숨이 조금도 아깝지 않습니다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9311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여러분 가운데로 들어가서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나라를 선포하였습니다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이제 나는 여러분 모두가 내 얼굴을 다시는 보지 못하리라는 것을 알고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85596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오늘 여러분에게 엄숙하게 증언합니다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가운데서 누가 구원을 받지 못하는 일이 있더라도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내게는 아무런 책임이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9737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주저하지 않고 여러분들에게 하나님의 모든 경륜을 전해 주었기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3224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자기 자신을 잘 살피고 양 떼를 잘 보살피십시오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성령이 여러분을 양 떼 가운데에 감독으로 세우셔서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자기 아들의 피로 사신 교회를 돌보게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86603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떠난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사나운 이리들이 여러분 가운데로 들어와서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 떼를 마구 해하리라는 것을 나는 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164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그는 석 달을 지냈다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배로 시리아로 가려고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유대 사람들이 그를 해치려는 음모를 꾸몄으므로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마케도니아를 거쳐서 돌아가기로 작정하였다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477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여러분 가운데서도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제자들을 이탈시켜서 자기를 따르게 하려고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어그러진 것을 말하는 사람들이 나타날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5878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여러분은 깨어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삼 년 동안 밤낮 쉬지 않고 각 사람을 눈물로 훈계하던 것을 기억하십시오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3458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이제 하나님과 그의 은혜로운 말씀에 여러분을 맡깁니다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말씀은 여러분을 튼튼히 세울 수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거룩하게 된 모든 사람들 가운데서 여러분으로 하여금 유업을 차지하게 할 수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2535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누구의 은이나 금이나 옷을 탐낸 일이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62015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아는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나와 내 일행에게 필요한 것을 내 손으로 일해서 마련하였습니다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89426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모든 일에서 여러분에게 본을 보였습니다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힘써 일해서 약한 사람을 도와주는 것이 마땅합니다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주 예수께서 친히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주는 것이 받는 것보다 더 복이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하신 말씀을 반드시 명심해야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78970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말을 마치고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무릎을 꿇고 그들과 함께 기도하였다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3858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모두 실컷 울고서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바울의 목을 끌어안고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입을 맞추었다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25250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가장 마음 아프게 한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자기의 얼굴을 볼 수 없으리라고 한 바울의 말이었다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배타는 곳까지 바울을 배웅하였다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054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그와 동행한 사람은 부로의 아들로서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베뢰아 사람 소바더와 데살로니가 사람 가운데서 아리스다고와 세군도와 더베 사람 가이오와 디모데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아시아 사람 두기고와 드로비모였다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850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이들이 먼저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드로아에서 우리를 기다리고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6670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무교절 뒤에 배를 타고 빌립보를 떠나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닷새만에 드로아에 이르러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 이레 동안을 지냈다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2005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주간의 첫 날에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빵을 떼려고 모였다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그 다음 날 떠나기로 되어 있어서 신도들에게 강론을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강론이 밤이 깊도록 계속되었다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217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모인 위층 방에는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등불이 많이 켜져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744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유두고라는 청년이 창문에 걸터앉아 있다가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바울의 말이 오랫동안 계속되므로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졸음을 이기지 못하고 몹시 졸다가 삼 층에서 떨어졌다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일으켜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660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979</Words>
  <Application>Microsoft Office PowerPoint</Application>
  <PresentationFormat>화면 슬라이드 쇼(16:9)</PresentationFormat>
  <Paragraphs>76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3" baseType="lpstr">
      <vt:lpstr>나눔스퀘어 ExtraBold</vt:lpstr>
      <vt:lpstr>Aptos</vt:lpstr>
      <vt:lpstr>Aptos Display</vt:lpstr>
      <vt:lpstr>Arial</vt:lpstr>
      <vt:lpstr>Office 테마</vt:lpstr>
      <vt:lpstr>행 20:1. 소동이 그친 뒤에, 바울은 제자들을 불러오게 해서, 그들을 격려한 뒤에, 작별 인사를 하고, 마케도니아로 떠나갔다.</vt:lpstr>
      <vt:lpstr>행 20:2. 바울은 그 곳의 여러 지방을 거쳐가면서, 여러 가지 말로 제자들을 격려하고, 그리스에 이르렀다.</vt:lpstr>
      <vt:lpstr>행 20:3. 거기서 그는 석 달을 지냈다. 바울은 배로 시리아로 가려고 하는데, 유대 사람들이 그를 해치려는 음모를 꾸몄으므로, 그는 마케도니아를 거쳐서 돌아가기로 작정하였다.</vt:lpstr>
      <vt:lpstr>행 20:4. 그 때에 그와 동행한 사람은 부로의 아들로서, 베뢰아 사람 소바더와 데살로니가 사람 가운데서 아리스다고와 세군도와 더베 사람 가이오와 디모데, 그리고 아시아 사람 두기고와 드로비모였다.</vt:lpstr>
      <vt:lpstr>행 20:5. 이들이 먼저 가서, 드로아에서 우리를 기다리고 있었다.</vt:lpstr>
      <vt:lpstr>행 20:6. 우리는 무교절 뒤에 배를 타고 빌립보를 떠나, 닷새만에 드로아에 이르러, 그들에게로 가서, 거기서 이레 동안을 지냈다.</vt:lpstr>
      <vt:lpstr>행 20:7. 주간의 첫 날에, 우리는 빵을 떼려고 모였다. 바울은 그 다음 날 떠나기로 되어 있어서 신도들에게 강론을 하는데, 강론이 밤이 깊도록 계속되었다.</vt:lpstr>
      <vt:lpstr>행 20:8. 우리가 모인 위층 방에는, 등불이 많이 켜져 있었다.</vt:lpstr>
      <vt:lpstr>행 20:9. 유두고라는 청년이 창문에 걸터앉아 있다가, 바울의 말이 오랫동안 계속되므로, 졸음을 이기지 못하고 몹시 졸다가 삼 층에서 떨어졌다. 사람들이 일으켜 보니, 죽어 있었다.</vt:lpstr>
      <vt:lpstr>행 20:10. 바울이 내려가서, 그에게 엎드려, 끌어안고 말하기를 "소란을 피우지 마십시오. 아직 목숨이 붙어 있습니다" 하였다.</vt:lpstr>
      <vt:lpstr>행 20:11. 바울은 위층으로 올라가서, 빵을 떼어서 먹고 나서, 날이 새도록 오래 이야기하고 떠나갔다.</vt:lpstr>
      <vt:lpstr>행 20:12. 사람들은 그 살아난 청년을 집으로 데리고 갔다. 그래서 그들은 적지 않게 위로를 받았다.</vt:lpstr>
      <vt:lpstr>행 20:13. 우리는 배에 먼저 가서, 배를 타고 앗소를 향하여 떠났다. 우리는 거기에서부터 바울을 배에 태울 작정이었다. 바울이 앗소까지 걸어가고자 했기 때문에 그렇게 정한 것이었다.</vt:lpstr>
      <vt:lpstr>행 20:14. 우리는 앗소에서 바울을 만나서 그를 배에 태우고 미둘레네로 갔다.</vt:lpstr>
      <vt:lpstr>행 20:15. 그리고 우리는 거기에서 떠나서, 이튿날 기오 맞은편에 이르고, 다음날 사모에 들렀다가, 그 다음 날 밀레도에 이르렀다.</vt:lpstr>
      <vt:lpstr>행 20:16. 이런 행로를 취한 것은, 바울이 아시아에서 시간을 허비하지 않으려고, 에베소에 들르지 않기로 작정하였기 때문이다. 그는 할 수 있는 대로, 오순절까지는 예루살렘에 도착하려고 서둘렀던 것이다.</vt:lpstr>
      <vt:lpstr>행 20:17. 바울이 밀레도에서 에베소로 사람을 보내어, 교회 장로들을 불렀다.</vt:lpstr>
      <vt:lpstr>행 20:18. 장로들이 오니, 바울이 그들에게 말하였다. "여러분은, 내가 아시아에 발을 들여놓은 첫날부터, 여러분과 함께 그 모든 시간을 어떻게 지내왔는지를 잘 아십니다.</vt:lpstr>
      <vt:lpstr>행 20:19. 나는 겸손과 많은 눈물로, 주님을 섬겼습니다. 그러는 가운데 나는 또, 유대 사람들의 음모로 내게 덮친 온갖 시련을 겪었습니다.</vt:lpstr>
      <vt:lpstr>행 20:20. 나는 또한 유익한 것이면 빼놓지 않고 여러분에게 전하고, 공중 앞에서나 각 집에서 여러분을 가르쳤습니다.</vt:lpstr>
      <vt:lpstr>행 20:21. 나는 유대 사람에게나 그리스 사람에게나 똑같이, 회개하고 하나님께로 돌아올 것과 우리 주 예수를 믿을 것을, 엄숙히 증언하였습니다.</vt:lpstr>
      <vt:lpstr>행 20:22. 보십시오. 이제 나는 성령에 매여서, 예루살렘으로 가는 길입니다. 거기서 무슨 일이 내게 닥칠지, 나는 모릅니다.</vt:lpstr>
      <vt:lpstr>행 20:23. 다만 내가 아는 것은, 성령이 내게 일러주시는 것뿐인데, 어느 도시에서든지, 투옥과 환난이 나를 기다리고 있다는 것입니다.</vt:lpstr>
      <vt:lpstr>행 20:24. 그러나 내가 나의 달려갈 길을 다 달리고, 주 예수께 받은 사명, 곧 하나님의 은혜의 복음을 증언하는 일을 다하기만 하면, 나는 내 목숨이 조금도 아깝지 않습니다.</vt:lpstr>
      <vt:lpstr>행 20:25. 나는 여러분 가운데로 들어가서, 그 나라를 선포하였습니다. 그런데 이제 나는 여러분 모두가 내 얼굴을 다시는 보지 못하리라는 것을 알고 있습니다.</vt:lpstr>
      <vt:lpstr>행 20:26. 그러므로 나는 오늘 여러분에게 엄숙하게 증언합니다. 여러분 가운데서 누가 구원을 받지 못하는 일이 있더라도, 내게는 아무런 책임이 없습니다.</vt:lpstr>
      <vt:lpstr>행 20:27. 그것은, 내가 주저하지 않고 여러분들에게 하나님의 모든 경륜을 전해 주었기 때문입니다.</vt:lpstr>
      <vt:lpstr>행 20:28. 여러분은 자기 자신을 잘 살피고 양 떼를 잘 보살피십시오. 성령이 여러분을 양 떼 가운데에 감독으로 세우셔서, 하나님께서 자기 아들의 피로 사신 교회를 돌보게 하셨습니다.</vt:lpstr>
      <vt:lpstr>행 20:29. 내가 떠난 뒤에, 사나운 이리들이 여러분 가운데로 들어와서, 양 떼를 마구 해하리라는 것을 나는 압니다.</vt:lpstr>
      <vt:lpstr>행 20:30. 바로 여러분 가운데서도, 제자들을 이탈시켜서 자기를 따르게 하려고, 어그러진 것을 말하는 사람들이 나타날 것입니다.</vt:lpstr>
      <vt:lpstr>행 20:31. 그러므로 여러분은 깨어 있어서, 내가 삼 년 동안 밤낮 쉬지 않고 각 사람을 눈물로 훈계하던 것을 기억하십시오.</vt:lpstr>
      <vt:lpstr>행 20:32. 나는 이제 하나님과 그의 은혜로운 말씀에 여러분을 맡깁니다. 하나님의 말씀은 여러분을 튼튼히 세울 수 있고, 거룩하게 된 모든 사람들 가운데서 여러분으로 하여금 유업을 차지하게 할 수 있습니다.</vt:lpstr>
      <vt:lpstr>행 20:33. 나는 누구의 은이나 금이나 옷을 탐낸 일이 없습니다.</vt:lpstr>
      <vt:lpstr>행 20:34. 여러분이 아는 대로, 나는 나와 내 일행에게 필요한 것을 내 손으로 일해서 마련하였습니다.</vt:lpstr>
      <vt:lpstr>행 20:35. 나는 모든 일에서 여러분에게 본을 보였습니다. 이렇게 힘써 일해서 약한 사람을 도와주는 것이 마땅합니다. 그리고 주 예수께서 친히 '주는 것이 받는 것보다 더 복이 있다' 하신 말씀을 반드시 명심해야 합니다."</vt:lpstr>
      <vt:lpstr>행 20:36. 바울은 말을 마치고 나서, 무릎을 꿇고 그들과 함께 기도하였다.</vt:lpstr>
      <vt:lpstr>행 20:37. 그리고 모두 실컷 울고서, 바울의 목을 끌어안고, 입을 맞추었다.</vt:lpstr>
      <vt:lpstr>행 20:38. 그들을 가장 마음 아프게 한 것은, 다시는 자기의 얼굴을 볼 수 없으리라고 한 바울의 말이었다. 그들은 배타는 곳까지 바울을 배웅하였다.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2024-10-24T04:44:40Z</dcterms:modified>
</cp:coreProperties>
</file>