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826" r:id="rId3"/>
    <p:sldId id="827" r:id="rId4"/>
    <p:sldId id="828" r:id="rId5"/>
    <p:sldId id="829" r:id="rId6"/>
    <p:sldId id="830" r:id="rId7"/>
    <p:sldId id="831" r:id="rId8"/>
    <p:sldId id="832" r:id="rId9"/>
    <p:sldId id="833" r:id="rId10"/>
    <p:sldId id="834" r:id="rId11"/>
    <p:sldId id="835" r:id="rId12"/>
    <p:sldId id="836" r:id="rId13"/>
    <p:sldId id="837" r:id="rId14"/>
    <p:sldId id="838" r:id="rId15"/>
    <p:sldId id="839" r:id="rId16"/>
    <p:sldId id="840" r:id="rId17"/>
    <p:sldId id="841" r:id="rId18"/>
    <p:sldId id="842" r:id="rId19"/>
    <p:sldId id="843" r:id="rId20"/>
    <p:sldId id="844" r:id="rId21"/>
    <p:sldId id="845" r:id="rId22"/>
    <p:sldId id="846" r:id="rId23"/>
    <p:sldId id="847" r:id="rId24"/>
    <p:sldId id="848" r:id="rId25"/>
    <p:sldId id="849" r:id="rId26"/>
    <p:sldId id="850" r:id="rId27"/>
    <p:sldId id="851" r:id="rId28"/>
    <p:sldId id="852" r:id="rId29"/>
    <p:sldId id="853" r:id="rId30"/>
    <p:sldId id="854" r:id="rId31"/>
    <p:sldId id="855" r:id="rId32"/>
    <p:sldId id="856" r:id="rId33"/>
    <p:sldId id="857" r:id="rId34"/>
    <p:sldId id="858" r:id="rId35"/>
    <p:sldId id="859" r:id="rId36"/>
    <p:sldId id="860" r:id="rId37"/>
    <p:sldId id="861" r:id="rId38"/>
    <p:sldId id="862" r:id="rId39"/>
    <p:sldId id="863" r:id="rId40"/>
    <p:sldId id="864" r:id="rId41"/>
    <p:sldId id="865" r:id="rId4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59962CB-98A6-4B1D-83ED-0F450B7B06C0}" v="3" dt="2024-01-12T13:35:30.03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microsoft.com/office/2016/11/relationships/changesInfo" Target="changesInfos/changesInfo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presProps" Target="presProps.xml"/><Relationship Id="rId48" Type="http://schemas.microsoft.com/office/2015/10/relationships/revisionInfo" Target="revisionInfo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ableStyles" Target="tableStyles.xml"/><Relationship Id="rId20" Type="http://schemas.openxmlformats.org/officeDocument/2006/relationships/slide" Target="slides/slide18.xml"/><Relationship Id="rId41" Type="http://schemas.openxmlformats.org/officeDocument/2006/relationships/slide" Target="slides/slide39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맛있다 군만두" userId="88f4dfb63950bb32" providerId="LiveId" clId="{F59962CB-98A6-4B1D-83ED-0F450B7B06C0}"/>
    <pc:docChg chg="addSld delSld modSld">
      <pc:chgData name="맛있다 군만두" userId="88f4dfb63950bb32" providerId="LiveId" clId="{F59962CB-98A6-4B1D-83ED-0F450B7B06C0}" dt="2024-01-12T13:35:30.026" v="2"/>
      <pc:docMkLst>
        <pc:docMk/>
      </pc:docMkLst>
      <pc:sldChg chg="add del setBg">
        <pc:chgData name="맛있다 군만두" userId="88f4dfb63950bb32" providerId="LiveId" clId="{F59962CB-98A6-4B1D-83ED-0F450B7B06C0}" dt="2024-01-12T13:35:30.026" v="2"/>
        <pc:sldMkLst>
          <pc:docMk/>
          <pc:sldMk cId="2562334573" sldId="826"/>
        </pc:sldMkLst>
      </pc:sldChg>
      <pc:sldChg chg="add del setBg">
        <pc:chgData name="맛있다 군만두" userId="88f4dfb63950bb32" providerId="LiveId" clId="{F59962CB-98A6-4B1D-83ED-0F450B7B06C0}" dt="2024-01-12T13:35:30.026" v="2"/>
        <pc:sldMkLst>
          <pc:docMk/>
          <pc:sldMk cId="3341799110" sldId="827"/>
        </pc:sldMkLst>
      </pc:sldChg>
      <pc:sldChg chg="add del setBg">
        <pc:chgData name="맛있다 군만두" userId="88f4dfb63950bb32" providerId="LiveId" clId="{F59962CB-98A6-4B1D-83ED-0F450B7B06C0}" dt="2024-01-12T13:35:30.026" v="2"/>
        <pc:sldMkLst>
          <pc:docMk/>
          <pc:sldMk cId="2073342204" sldId="828"/>
        </pc:sldMkLst>
      </pc:sldChg>
      <pc:sldChg chg="add del setBg">
        <pc:chgData name="맛있다 군만두" userId="88f4dfb63950bb32" providerId="LiveId" clId="{F59962CB-98A6-4B1D-83ED-0F450B7B06C0}" dt="2024-01-12T13:35:30.026" v="2"/>
        <pc:sldMkLst>
          <pc:docMk/>
          <pc:sldMk cId="266786504" sldId="829"/>
        </pc:sldMkLst>
      </pc:sldChg>
      <pc:sldChg chg="add del setBg">
        <pc:chgData name="맛있다 군만두" userId="88f4dfb63950bb32" providerId="LiveId" clId="{F59962CB-98A6-4B1D-83ED-0F450B7B06C0}" dt="2024-01-12T13:35:30.026" v="2"/>
        <pc:sldMkLst>
          <pc:docMk/>
          <pc:sldMk cId="3323611374" sldId="830"/>
        </pc:sldMkLst>
      </pc:sldChg>
      <pc:sldChg chg="add del setBg">
        <pc:chgData name="맛있다 군만두" userId="88f4dfb63950bb32" providerId="LiveId" clId="{F59962CB-98A6-4B1D-83ED-0F450B7B06C0}" dt="2024-01-12T13:35:30.026" v="2"/>
        <pc:sldMkLst>
          <pc:docMk/>
          <pc:sldMk cId="470902157" sldId="831"/>
        </pc:sldMkLst>
      </pc:sldChg>
      <pc:sldChg chg="add del setBg">
        <pc:chgData name="맛있다 군만두" userId="88f4dfb63950bb32" providerId="LiveId" clId="{F59962CB-98A6-4B1D-83ED-0F450B7B06C0}" dt="2024-01-12T13:35:30.026" v="2"/>
        <pc:sldMkLst>
          <pc:docMk/>
          <pc:sldMk cId="2595495518" sldId="832"/>
        </pc:sldMkLst>
      </pc:sldChg>
      <pc:sldChg chg="add del setBg">
        <pc:chgData name="맛있다 군만두" userId="88f4dfb63950bb32" providerId="LiveId" clId="{F59962CB-98A6-4B1D-83ED-0F450B7B06C0}" dt="2024-01-12T13:35:30.026" v="2"/>
        <pc:sldMkLst>
          <pc:docMk/>
          <pc:sldMk cId="574687805" sldId="833"/>
        </pc:sldMkLst>
      </pc:sldChg>
      <pc:sldChg chg="add del setBg">
        <pc:chgData name="맛있다 군만두" userId="88f4dfb63950bb32" providerId="LiveId" clId="{F59962CB-98A6-4B1D-83ED-0F450B7B06C0}" dt="2024-01-12T13:35:30.026" v="2"/>
        <pc:sldMkLst>
          <pc:docMk/>
          <pc:sldMk cId="1181436484" sldId="834"/>
        </pc:sldMkLst>
      </pc:sldChg>
      <pc:sldChg chg="add del setBg">
        <pc:chgData name="맛있다 군만두" userId="88f4dfb63950bb32" providerId="LiveId" clId="{F59962CB-98A6-4B1D-83ED-0F450B7B06C0}" dt="2024-01-12T13:35:30.026" v="2"/>
        <pc:sldMkLst>
          <pc:docMk/>
          <pc:sldMk cId="2840610726" sldId="835"/>
        </pc:sldMkLst>
      </pc:sldChg>
      <pc:sldChg chg="add del setBg">
        <pc:chgData name="맛있다 군만두" userId="88f4dfb63950bb32" providerId="LiveId" clId="{F59962CB-98A6-4B1D-83ED-0F450B7B06C0}" dt="2024-01-12T13:35:30.026" v="2"/>
        <pc:sldMkLst>
          <pc:docMk/>
          <pc:sldMk cId="1071008788" sldId="836"/>
        </pc:sldMkLst>
      </pc:sldChg>
      <pc:sldChg chg="add del setBg">
        <pc:chgData name="맛있다 군만두" userId="88f4dfb63950bb32" providerId="LiveId" clId="{F59962CB-98A6-4B1D-83ED-0F450B7B06C0}" dt="2024-01-12T13:35:30.026" v="2"/>
        <pc:sldMkLst>
          <pc:docMk/>
          <pc:sldMk cId="1304582645" sldId="837"/>
        </pc:sldMkLst>
      </pc:sldChg>
      <pc:sldChg chg="add del setBg">
        <pc:chgData name="맛있다 군만두" userId="88f4dfb63950bb32" providerId="LiveId" clId="{F59962CB-98A6-4B1D-83ED-0F450B7B06C0}" dt="2024-01-12T13:35:30.026" v="2"/>
        <pc:sldMkLst>
          <pc:docMk/>
          <pc:sldMk cId="3657859048" sldId="838"/>
        </pc:sldMkLst>
      </pc:sldChg>
      <pc:sldChg chg="add del setBg">
        <pc:chgData name="맛있다 군만두" userId="88f4dfb63950bb32" providerId="LiveId" clId="{F59962CB-98A6-4B1D-83ED-0F450B7B06C0}" dt="2024-01-12T13:35:30.026" v="2"/>
        <pc:sldMkLst>
          <pc:docMk/>
          <pc:sldMk cId="2381957101" sldId="839"/>
        </pc:sldMkLst>
      </pc:sldChg>
      <pc:sldChg chg="add del setBg">
        <pc:chgData name="맛있다 군만두" userId="88f4dfb63950bb32" providerId="LiveId" clId="{F59962CB-98A6-4B1D-83ED-0F450B7B06C0}" dt="2024-01-12T13:35:30.026" v="2"/>
        <pc:sldMkLst>
          <pc:docMk/>
          <pc:sldMk cId="2353264382" sldId="840"/>
        </pc:sldMkLst>
      </pc:sldChg>
      <pc:sldChg chg="add del setBg">
        <pc:chgData name="맛있다 군만두" userId="88f4dfb63950bb32" providerId="LiveId" clId="{F59962CB-98A6-4B1D-83ED-0F450B7B06C0}" dt="2024-01-12T13:35:30.026" v="2"/>
        <pc:sldMkLst>
          <pc:docMk/>
          <pc:sldMk cId="938049559" sldId="841"/>
        </pc:sldMkLst>
      </pc:sldChg>
      <pc:sldChg chg="add del setBg">
        <pc:chgData name="맛있다 군만두" userId="88f4dfb63950bb32" providerId="LiveId" clId="{F59962CB-98A6-4B1D-83ED-0F450B7B06C0}" dt="2024-01-12T13:35:30.026" v="2"/>
        <pc:sldMkLst>
          <pc:docMk/>
          <pc:sldMk cId="681447219" sldId="842"/>
        </pc:sldMkLst>
      </pc:sldChg>
      <pc:sldChg chg="add del setBg">
        <pc:chgData name="맛있다 군만두" userId="88f4dfb63950bb32" providerId="LiveId" clId="{F59962CB-98A6-4B1D-83ED-0F450B7B06C0}" dt="2024-01-12T13:35:30.026" v="2"/>
        <pc:sldMkLst>
          <pc:docMk/>
          <pc:sldMk cId="1648163407" sldId="843"/>
        </pc:sldMkLst>
      </pc:sldChg>
      <pc:sldChg chg="add del setBg">
        <pc:chgData name="맛있다 군만두" userId="88f4dfb63950bb32" providerId="LiveId" clId="{F59962CB-98A6-4B1D-83ED-0F450B7B06C0}" dt="2024-01-12T13:35:30.026" v="2"/>
        <pc:sldMkLst>
          <pc:docMk/>
          <pc:sldMk cId="1564305134" sldId="844"/>
        </pc:sldMkLst>
      </pc:sldChg>
      <pc:sldChg chg="add del setBg">
        <pc:chgData name="맛있다 군만두" userId="88f4dfb63950bb32" providerId="LiveId" clId="{F59962CB-98A6-4B1D-83ED-0F450B7B06C0}" dt="2024-01-12T13:35:30.026" v="2"/>
        <pc:sldMkLst>
          <pc:docMk/>
          <pc:sldMk cId="3714467851" sldId="845"/>
        </pc:sldMkLst>
      </pc:sldChg>
      <pc:sldChg chg="add del setBg">
        <pc:chgData name="맛있다 군만두" userId="88f4dfb63950bb32" providerId="LiveId" clId="{F59962CB-98A6-4B1D-83ED-0F450B7B06C0}" dt="2024-01-12T13:35:30.026" v="2"/>
        <pc:sldMkLst>
          <pc:docMk/>
          <pc:sldMk cId="1487375901" sldId="846"/>
        </pc:sldMkLst>
      </pc:sldChg>
      <pc:sldChg chg="add del setBg">
        <pc:chgData name="맛있다 군만두" userId="88f4dfb63950bb32" providerId="LiveId" clId="{F59962CB-98A6-4B1D-83ED-0F450B7B06C0}" dt="2024-01-12T13:35:30.026" v="2"/>
        <pc:sldMkLst>
          <pc:docMk/>
          <pc:sldMk cId="2895597257" sldId="847"/>
        </pc:sldMkLst>
      </pc:sldChg>
      <pc:sldChg chg="add del setBg">
        <pc:chgData name="맛있다 군만두" userId="88f4dfb63950bb32" providerId="LiveId" clId="{F59962CB-98A6-4B1D-83ED-0F450B7B06C0}" dt="2024-01-12T13:35:30.026" v="2"/>
        <pc:sldMkLst>
          <pc:docMk/>
          <pc:sldMk cId="4251906683" sldId="848"/>
        </pc:sldMkLst>
      </pc:sldChg>
      <pc:sldChg chg="add del setBg">
        <pc:chgData name="맛있다 군만두" userId="88f4dfb63950bb32" providerId="LiveId" clId="{F59962CB-98A6-4B1D-83ED-0F450B7B06C0}" dt="2024-01-12T13:35:30.026" v="2"/>
        <pc:sldMkLst>
          <pc:docMk/>
          <pc:sldMk cId="154298250" sldId="849"/>
        </pc:sldMkLst>
      </pc:sldChg>
      <pc:sldChg chg="add del setBg">
        <pc:chgData name="맛있다 군만두" userId="88f4dfb63950bb32" providerId="LiveId" clId="{F59962CB-98A6-4B1D-83ED-0F450B7B06C0}" dt="2024-01-12T13:35:30.026" v="2"/>
        <pc:sldMkLst>
          <pc:docMk/>
          <pc:sldMk cId="3475526955" sldId="850"/>
        </pc:sldMkLst>
      </pc:sldChg>
      <pc:sldChg chg="add del setBg">
        <pc:chgData name="맛있다 군만두" userId="88f4dfb63950bb32" providerId="LiveId" clId="{F59962CB-98A6-4B1D-83ED-0F450B7B06C0}" dt="2024-01-12T13:35:30.026" v="2"/>
        <pc:sldMkLst>
          <pc:docMk/>
          <pc:sldMk cId="2994158624" sldId="851"/>
        </pc:sldMkLst>
      </pc:sldChg>
      <pc:sldChg chg="add del setBg">
        <pc:chgData name="맛있다 군만두" userId="88f4dfb63950bb32" providerId="LiveId" clId="{F59962CB-98A6-4B1D-83ED-0F450B7B06C0}" dt="2024-01-12T13:35:30.026" v="2"/>
        <pc:sldMkLst>
          <pc:docMk/>
          <pc:sldMk cId="3157093464" sldId="852"/>
        </pc:sldMkLst>
      </pc:sldChg>
      <pc:sldChg chg="add del setBg">
        <pc:chgData name="맛있다 군만두" userId="88f4dfb63950bb32" providerId="LiveId" clId="{F59962CB-98A6-4B1D-83ED-0F450B7B06C0}" dt="2024-01-12T13:35:30.026" v="2"/>
        <pc:sldMkLst>
          <pc:docMk/>
          <pc:sldMk cId="3880728135" sldId="853"/>
        </pc:sldMkLst>
      </pc:sldChg>
      <pc:sldChg chg="add del setBg">
        <pc:chgData name="맛있다 군만두" userId="88f4dfb63950bb32" providerId="LiveId" clId="{F59962CB-98A6-4B1D-83ED-0F450B7B06C0}" dt="2024-01-12T13:35:30.026" v="2"/>
        <pc:sldMkLst>
          <pc:docMk/>
          <pc:sldMk cId="342484051" sldId="854"/>
        </pc:sldMkLst>
      </pc:sldChg>
      <pc:sldChg chg="add del setBg">
        <pc:chgData name="맛있다 군만두" userId="88f4dfb63950bb32" providerId="LiveId" clId="{F59962CB-98A6-4B1D-83ED-0F450B7B06C0}" dt="2024-01-12T13:35:30.026" v="2"/>
        <pc:sldMkLst>
          <pc:docMk/>
          <pc:sldMk cId="3008632248" sldId="855"/>
        </pc:sldMkLst>
      </pc:sldChg>
      <pc:sldChg chg="add del setBg">
        <pc:chgData name="맛있다 군만두" userId="88f4dfb63950bb32" providerId="LiveId" clId="{F59962CB-98A6-4B1D-83ED-0F450B7B06C0}" dt="2024-01-12T13:35:30.026" v="2"/>
        <pc:sldMkLst>
          <pc:docMk/>
          <pc:sldMk cId="2315665810" sldId="856"/>
        </pc:sldMkLst>
      </pc:sldChg>
      <pc:sldChg chg="add del setBg">
        <pc:chgData name="맛있다 군만두" userId="88f4dfb63950bb32" providerId="LiveId" clId="{F59962CB-98A6-4B1D-83ED-0F450B7B06C0}" dt="2024-01-12T13:35:30.026" v="2"/>
        <pc:sldMkLst>
          <pc:docMk/>
          <pc:sldMk cId="323883398" sldId="857"/>
        </pc:sldMkLst>
      </pc:sldChg>
      <pc:sldChg chg="add del setBg">
        <pc:chgData name="맛있다 군만두" userId="88f4dfb63950bb32" providerId="LiveId" clId="{F59962CB-98A6-4B1D-83ED-0F450B7B06C0}" dt="2024-01-12T13:35:30.026" v="2"/>
        <pc:sldMkLst>
          <pc:docMk/>
          <pc:sldMk cId="3011854188" sldId="858"/>
        </pc:sldMkLst>
      </pc:sldChg>
      <pc:sldChg chg="add del setBg">
        <pc:chgData name="맛있다 군만두" userId="88f4dfb63950bb32" providerId="LiveId" clId="{F59962CB-98A6-4B1D-83ED-0F450B7B06C0}" dt="2024-01-12T13:35:30.026" v="2"/>
        <pc:sldMkLst>
          <pc:docMk/>
          <pc:sldMk cId="612603959" sldId="859"/>
        </pc:sldMkLst>
      </pc:sldChg>
      <pc:sldChg chg="add del setBg">
        <pc:chgData name="맛있다 군만두" userId="88f4dfb63950bb32" providerId="LiveId" clId="{F59962CB-98A6-4B1D-83ED-0F450B7B06C0}" dt="2024-01-12T13:35:30.026" v="2"/>
        <pc:sldMkLst>
          <pc:docMk/>
          <pc:sldMk cId="590784238" sldId="860"/>
        </pc:sldMkLst>
      </pc:sldChg>
      <pc:sldChg chg="add del setBg">
        <pc:chgData name="맛있다 군만두" userId="88f4dfb63950bb32" providerId="LiveId" clId="{F59962CB-98A6-4B1D-83ED-0F450B7B06C0}" dt="2024-01-12T13:35:30.026" v="2"/>
        <pc:sldMkLst>
          <pc:docMk/>
          <pc:sldMk cId="3040785861" sldId="861"/>
        </pc:sldMkLst>
      </pc:sldChg>
      <pc:sldChg chg="add del setBg">
        <pc:chgData name="맛있다 군만두" userId="88f4dfb63950bb32" providerId="LiveId" clId="{F59962CB-98A6-4B1D-83ED-0F450B7B06C0}" dt="2024-01-12T13:35:30.026" v="2"/>
        <pc:sldMkLst>
          <pc:docMk/>
          <pc:sldMk cId="845578965" sldId="862"/>
        </pc:sldMkLst>
      </pc:sldChg>
      <pc:sldChg chg="add del setBg">
        <pc:chgData name="맛있다 군만두" userId="88f4dfb63950bb32" providerId="LiveId" clId="{F59962CB-98A6-4B1D-83ED-0F450B7B06C0}" dt="2024-01-12T13:35:30.026" v="2"/>
        <pc:sldMkLst>
          <pc:docMk/>
          <pc:sldMk cId="3808460486" sldId="863"/>
        </pc:sldMkLst>
      </pc:sldChg>
      <pc:sldChg chg="add del setBg">
        <pc:chgData name="맛있다 군만두" userId="88f4dfb63950bb32" providerId="LiveId" clId="{F59962CB-98A6-4B1D-83ED-0F450B7B06C0}" dt="2024-01-12T13:35:30.026" v="2"/>
        <pc:sldMkLst>
          <pc:docMk/>
          <pc:sldMk cId="1237422390" sldId="864"/>
        </pc:sldMkLst>
      </pc:sldChg>
      <pc:sldChg chg="add del setBg">
        <pc:chgData name="맛있다 군만두" userId="88f4dfb63950bb32" providerId="LiveId" clId="{F59962CB-98A6-4B1D-83ED-0F450B7B06C0}" dt="2024-01-12T13:35:30.026" v="2"/>
        <pc:sldMkLst>
          <pc:docMk/>
          <pc:sldMk cId="2112797305" sldId="865"/>
        </pc:sldMkLst>
      </pc:sld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80056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48894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01757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2367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80753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27257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15960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7985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07280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60361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455379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12369658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9293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다윗이 기스의 아들 사울로 말미암아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시글락에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숨어 있을 때에 그에게 와서 싸움을 도운 용사 중에 든 자가 있었으니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25623345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넷째는 미스만나요 다섯째는 예레미야요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28406107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여섯째는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앗대요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일곱째는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엘리엘이요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10710087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여덟째는 요하난이요 아홉째는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엘사밧이요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13045826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열째는 예레미야요 열한째는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막반내라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36578590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 갓 자손이 군대 지휘관이 되어 그 작은 자는 백부장이요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큰 자는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천부장이더니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23819571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정월에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요단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강 물이 모든 언덕에 넘칠 때에 이 무리가 강물을 건너서 골짜기에 있는 모든 자에게 동서로 도망하게 하였더라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23532643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베냐민과 유다 자손 중에서 요새에 이르러 다윗에게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나오매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9380495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다윗이 나가서 맞아 그들에게 말하여 이르되 만일 너희가 평화로이 내게 와서 나를 돕고자 하면 내 마음이 너희 마음과 하나가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되려니와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만일 너희가 나를 속여 내 대적에게 넘기고자 하면 내 손에 불의함이 없으니 우리 조상들의 하나님이 감찰하시고 책망하시기를 원하노라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6814472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때에 성령이 삼십 명의 우두머리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아마새를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감싸시니 이르되 다윗이여 우리가 당신에게 속하겠고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이새의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아들이여 우리가 당신과 함께 있으리니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원하건대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평안하소서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당신도 평안하고 당신을 돕는 자에게도 평안이 있을지니 이는 당신의 하나님이 당신을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도우심이니이다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한지라 다윗이 그들을 받아들여 군대 지휘관을 삼았더라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16481634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다윗이 전에 블레셋 사람들과 함께 가서 사울을 치려 할 때에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므낫세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지파에서 두어 사람이 다윗에게 돌아왔으나 다윗 등이 블레셋 사람들을 돕지 못하였음은 블레셋 사람들의 방백이 서로 의논하고 보내며 이르기를 그가 그의 왕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사울에게로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돌아가리니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우리 머리가 위태할까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하노라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함이라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15643051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그들은 활을 가지며 좌우 손을 놀려 물매도 던지며 화살도 쏘는 자요 베냐민 지파 사울의 동족인데 그 이름은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이러하니라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33417991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시글락으로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갈 때에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므낫세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지파에서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그에게로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돌아온 자는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아드나와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요사밧과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여디아엘과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미가엘과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요사밧과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엘리후와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실르대이니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므낫세의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천부장이라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37144678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 무리가 다윗을 도와 도둑 떼를 쳤으니 그들은 다 큰 용사요 군대 지휘관이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됨이었더라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148737590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때에 사람이 날마다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다윗에게로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돌아와서 돕고자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큰 군대를 이루어 하나님의 군대와 같았더라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28955972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싸움을 준비한 군대 지휘관들이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헤브론에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이르러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다윗에게로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나아와서 여호와의 말씀대로 사울의 나라를 그에게 돌리고자 하였으니 그 수효가 이러하였더라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425190668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유다 자손 중에서 방패와 창을 들고 싸움을 준비한 자가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육천팔백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명이요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15429825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시므온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자손 중에서 싸움하는 큰 용사가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칠천백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명이요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347552695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자손 중에서 사천육백 명이요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299415862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아론의 집 우두머리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여호야다와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그와 함께 있는 자가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삼천칠백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명이요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315709346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젊은 용사 사독과 그의 가문의 지휘관이 이십이 명이요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388072813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베냐민 자손 곧 사울의 동족은 아직도 태반이나 사울의 집을 따르나 그 중에서 나온 자가 삼천 명이요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3424840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우두머리는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아히에셀이요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다음은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요아스이니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기브아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스마아의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두 아들이요 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아스마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?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의 아들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여시엘과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벨렛과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브라가와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아나돗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 예후와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207334220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에브라임 자손 중에서 가족으로서 유명한 큰 용사가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이만팔백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명이요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300863224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므낫세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반 지파 중에 이름이 기록된 자로서 와서 다윗을 세워 왕으로 삼으려 하는 자가 만 팔천 명이요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231566581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잇사갈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자손 중에서 시세를 알고 이스라엘이 마땅히 행할 것을 아는 우두머리가 이백 명이니 그들은 그 모든 형제를 통솔하는 자이며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32388339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33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스불론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중에서 모든 무기를 가지고 전열을 갖추고 두 마음을 품지 아니하고 능히 진영에 나아가서 싸움을 잘하는 자가 오만 명이요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301185418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34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납달리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중에서 지휘관 천 명과 방패와 창을 가지고 따르는 자가 삼만 칠천 명이요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61260395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단 자손 중에서 싸움을 잘하는 자가 이만 팔천육백 명이요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59078423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36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중에서 능히 진영에 나가서 싸움을 잘하는 자가 사만 명이요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304078586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37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요단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저편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르우벤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자손과 갓 자손과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므낫세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반 지파 중에서 모든 무기를 가지고 능히 싸우는 자가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십이만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명이었더라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84557896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 모든 군사가 전열을 갖추고 다 성심으로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헤브론에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이르러 다윗을 온 이스라엘 왕으로 삼고자 하고 또 이스라엘의 남은 자도 다 한 마음으로 다윗을 왕으로 삼고자 하여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380846048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무리가 거기서 다윗과 함께 사흘을 지내며 먹고 마셨으니 이는 그들의 형제가 이미 식물을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준비하였음이며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12374223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기브온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 곧 삼십 명 중에 용사요 삼십 명의 우두머리가 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이스마야이며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또 예레미야와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야하시엘과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요하난과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그데라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요사밧과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26678650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그들의 근처에 있는 자로부터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잇사갈과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스불론과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납달리까지도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나귀와 낙타와 노새와 소에다 음식을 많이 실어왔으니 곧 밀가루 과자와 무화과 과자와 건포도와 포도주와 기름이요 소와 양도 많이 가져왔으니 이는 이스라엘 가운데에 기쁨이 있음이었더라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21127973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엘루새와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여리못과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브아랴와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스마랴와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하룹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스바댜와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33236113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고라 사람들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엘가나와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잇시야와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아사렐과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요에셀과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야소브암이며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4709021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 여로함의 아들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요엘라와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스바댜더라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25954955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갓 사람 중에서 광야에 있는 요새에 이르러 다윗에게 돌아온 자가 있었으니 다 용사요 싸움에 익숙하여 방패와 창을 능히 쓰는 자라 그의 얼굴은 사자 같고 빠르기는 산의 사슴 같으니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5746878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우두머리는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에셀이요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둘째는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오바댜요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셋째는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엘리압이요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11814364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</TotalTime>
  <Words>738</Words>
  <Application>Microsoft Office PowerPoint</Application>
  <PresentationFormat>와이드스크린</PresentationFormat>
  <Paragraphs>80</Paragraphs>
  <Slides>40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40</vt:i4>
      </vt:variant>
    </vt:vector>
  </HeadingPairs>
  <TitlesOfParts>
    <vt:vector size="46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11</cp:revision>
  <dcterms:modified xsi:type="dcterms:W3CDTF">2024-10-01T09:51:57Z</dcterms:modified>
</cp:coreProperties>
</file>