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indiavisa-online.org" TargetMode="External"/><Relationship Id="rId3" Type="http://schemas.openxmlformats.org/officeDocument/2006/relationships/hyperlink" Target="https://www.india-visa-online.org/ro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6434"/>
            <a:ext cx="6349365" cy="853821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81280">
              <a:lnSpc>
                <a:spcPts val="1140"/>
              </a:lnSpc>
              <a:spcBef>
                <a:spcPts val="185"/>
              </a:spcBef>
            </a:pPr>
            <a:r>
              <a:rPr dirty="0" sz="1000" spc="-5">
                <a:latin typeface="Courier New"/>
                <a:cs typeface="Courier New"/>
              </a:rPr>
              <a:t>Business Name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FOR ROMANIA CITIZENS </a:t>
            </a:r>
            <a:r>
              <a:rPr dirty="0" sz="1000">
                <a:latin typeface="Courier New"/>
                <a:cs typeface="Courier New"/>
              </a:rPr>
              <a:t>- </a:t>
            </a:r>
            <a:r>
              <a:rPr dirty="0" sz="1000" spc="-5">
                <a:latin typeface="Courier New"/>
                <a:cs typeface="Courier New"/>
              </a:rPr>
              <a:t>INDIAN Official Government Immigration 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5">
                <a:latin typeface="Courier New"/>
                <a:cs typeface="Courier New"/>
              </a:rPr>
              <a:t> Official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Immigration Head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Office</a:t>
            </a:r>
            <a:endParaRPr sz="1000">
              <a:latin typeface="Courier New"/>
              <a:cs typeface="Courier New"/>
            </a:endParaRPr>
          </a:p>
          <a:p>
            <a:pPr marL="12700" marR="1528445">
              <a:lnSpc>
                <a:spcPts val="2270"/>
              </a:lnSpc>
              <a:spcBef>
                <a:spcPts val="220"/>
              </a:spcBef>
            </a:pPr>
            <a:r>
              <a:rPr dirty="0" sz="1000" spc="-5">
                <a:latin typeface="Courier New"/>
                <a:cs typeface="Courier New"/>
              </a:rPr>
              <a:t>Address: Şoseaua Pavel D. Kiseleff 6, București 011346, Romania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Phone: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+40 21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222 3170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819"/>
              </a:spcBef>
            </a:pPr>
            <a:r>
              <a:rPr dirty="0" sz="1000" spc="-5">
                <a:latin typeface="Courier New"/>
                <a:cs typeface="Courier New"/>
              </a:rPr>
              <a:t>Email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  <a:hlinkClick r:id="rId2"/>
              </a:rPr>
              <a:t>info@indiavisa-online.org</a:t>
            </a:r>
            <a:endParaRPr sz="1000">
              <a:latin typeface="Courier New"/>
              <a:cs typeface="Courier New"/>
            </a:endParaRPr>
          </a:p>
          <a:p>
            <a:pPr marL="12700" marR="2366010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Website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  <a:hlinkClick r:id="rId3"/>
              </a:rPr>
              <a:t>https://www.india-visa-online.org/ro/visa/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Category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 Visa</a:t>
            </a:r>
            <a:endParaRPr sz="1000">
              <a:latin typeface="Courier New"/>
              <a:cs typeface="Courier New"/>
            </a:endParaRPr>
          </a:p>
          <a:p>
            <a:pPr marL="12700" marR="4424045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Business Hours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24/7/365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Logo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Courier New"/>
                <a:cs typeface="Courier New"/>
              </a:rPr>
              <a:t>Owner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Contact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Name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:Kerry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Thomas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Findango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tabLst>
                <a:tab pos="697865" algn="l"/>
                <a:tab pos="1993264" algn="l"/>
                <a:tab pos="2069464" algn="l"/>
                <a:tab pos="2374265" algn="l"/>
                <a:tab pos="2450465" algn="l"/>
                <a:tab pos="2679065" algn="l"/>
                <a:tab pos="2907665" algn="l"/>
                <a:tab pos="3364865" algn="l"/>
                <a:tab pos="4507230" algn="l"/>
                <a:tab pos="4583430" algn="l"/>
                <a:tab pos="4964430" algn="l"/>
                <a:tab pos="5497830" algn="l"/>
                <a:tab pos="5878830" algn="l"/>
              </a:tabLst>
            </a:pPr>
            <a:r>
              <a:rPr dirty="0" sz="1000" spc="-5">
                <a:latin typeface="Courier New"/>
                <a:cs typeface="Courier New"/>
              </a:rPr>
              <a:t>Description :Viza electronică online permite călătorilor eligibili să își obțină cu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ușurință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sau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vizita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țara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scopuri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turistice,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afaceri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sau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 tranzit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către</a:t>
            </a:r>
            <a:r>
              <a:rPr dirty="0" sz="1000">
                <a:latin typeface="Courier New"/>
                <a:cs typeface="Courier New"/>
              </a:rPr>
              <a:t> o </a:t>
            </a:r>
            <a:r>
              <a:rPr dirty="0" sz="1000" spc="-5">
                <a:latin typeface="Courier New"/>
                <a:cs typeface="Courier New"/>
              </a:rPr>
              <a:t>altă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țară.	Aplicația online pentru viză indiană este metoda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recomandată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guvern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intrare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India.	Este un mecanism electronic care vă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permite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intrați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rapid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și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ușor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mod.	Nu trebuie să vizitați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Ambasada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Indiei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Consulatul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Indiei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prezentați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pașaportul.	De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asemenea,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aveți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nevoie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ștampila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fizică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pașaport.	Puteți obține eVisa prin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e-mail.	Durează doar </a:t>
            </a:r>
            <a:r>
              <a:rPr dirty="0" sz="1000">
                <a:latin typeface="Courier New"/>
                <a:cs typeface="Courier New"/>
              </a:rPr>
              <a:t>2 </a:t>
            </a:r>
            <a:r>
              <a:rPr dirty="0" sz="1000" spc="-5">
                <a:latin typeface="Courier New"/>
                <a:cs typeface="Courier New"/>
              </a:rPr>
              <a:t>minute pentru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completa formularul online și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obține 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electronică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prin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e-mail.	Acesta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este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mecanism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încredere,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sigur,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sigur,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simplu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și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încredere.		Obțineți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prin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e-mail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în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loc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vizitați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ambasada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Indiei.		Formularul de cerere online pentru viză indiană este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disponibil pentru toți cetățenii SUA, europeni, Marea Britanie, Australia, Noua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Zeelandă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și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rezidenții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canadieni.	cerere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cerere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cerere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cerere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 India, evisa india, evisa pentru India, viză de afaceri pentru India,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turistică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indiană, viză pentru India online, viză indiană online, viză pentru India,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 India, Evisa indiană, Evisa India, Viză de afaceri indiană, Viză turistică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indiană, Viză medicală indiană, Centru de aplicare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vizelor pentru India,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coreeni,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din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Coreea.		Viză urgentă pentru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urgență.	viză indiană pentru cetățenii germani,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noi,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din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 pentru cetățenii noii zeelande, viză indiană pentru cetățenii australieni.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indiană pentru cetățenii Andorrei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Viza indiană pentru cetățenii Anguilla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indiană pentru cetățenii Australiei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Viza indiană pentru cetățenii Austriei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indiană pentru cetățenii Bahamas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Viza indiană pentru cetățenii Barbados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indiană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Belgiei</a:t>
            </a:r>
            <a:r>
              <a:rPr dirty="0" sz="1000">
                <a:latin typeface="Courier New"/>
                <a:cs typeface="Courier New"/>
              </a:rPr>
              <a:t> ,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Br.	Virgin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Is.	The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 electronic visa allows eligible travellers can easily obtain their eVisa 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to visit the country for tourism, business purposes, or transit to another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country. Indian Visa Online Application is the government recommended method of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entry into India. It is an electronic mechanism which allows you to enter India in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the quickest and easiest way. You do not need to visit Indian Embassy or 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Consulate or submit your passport. Also you do not require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physical stamp on the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passport. You can get the eVisa by email. It takes only </a:t>
            </a:r>
            <a:r>
              <a:rPr dirty="0" sz="1000">
                <a:latin typeface="Courier New"/>
                <a:cs typeface="Courier New"/>
              </a:rPr>
              <a:t>2 </a:t>
            </a:r>
            <a:r>
              <a:rPr dirty="0" sz="1000" spc="-5">
                <a:latin typeface="Courier New"/>
                <a:cs typeface="Courier New"/>
              </a:rPr>
              <a:t>minutes to fill the form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 and get the electronic Visa by email. This is reliable, secure, safe, simple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and trusted online mechanism. Get Indian Visa by email instead of visiting 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embassy. Indian visa online application form is available for all usa citizens,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european, uk, australia, new zealand and canadian residents. india visa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indian visa online application, india visa application online, 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evisa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 evisa,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 business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6434"/>
            <a:ext cx="6349365" cy="853821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1140"/>
              </a:lnSpc>
              <a:spcBef>
                <a:spcPts val="185"/>
              </a:spcBef>
              <a:tabLst>
                <a:tab pos="393065" algn="l"/>
                <a:tab pos="774065" algn="l"/>
                <a:tab pos="1612265" algn="l"/>
                <a:tab pos="1917064" algn="l"/>
                <a:tab pos="2374265" algn="l"/>
                <a:tab pos="2907665" algn="l"/>
                <a:tab pos="3212465" algn="l"/>
                <a:tab pos="3669665" algn="l"/>
                <a:tab pos="4203065" algn="l"/>
                <a:tab pos="4431665" algn="l"/>
                <a:tab pos="4735830" algn="l"/>
                <a:tab pos="5345430" algn="l"/>
                <a:tab pos="5726430" algn="l"/>
              </a:tabLst>
            </a:pPr>
            <a:r>
              <a:rPr dirty="0" sz="1000" spc="-5">
                <a:latin typeface="Courier New"/>
                <a:cs typeface="Courier New"/>
              </a:rPr>
              <a:t>medical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business visa, indian tourist visa, indian medical visa, india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 centre, indian visa for korean citizens, indian visa from korea. urgent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 visa, india visa emergency. indian visa for german citizens, indian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 citizens, indian visa for canada citizens, indian visa for new zealand citizens,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citizens.	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Andorra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Anguilla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Australia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Austria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Bahamas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Barbados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Belgium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Br.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030"/>
              </a:lnSpc>
              <a:tabLst>
                <a:tab pos="1764664" algn="l"/>
                <a:tab pos="3060065" algn="l"/>
                <a:tab pos="4507865" algn="l"/>
              </a:tabLst>
            </a:pPr>
            <a:r>
              <a:rPr dirty="0" sz="1000" spc="-5">
                <a:latin typeface="Courier New"/>
                <a:cs typeface="Courier New"/>
              </a:rPr>
              <a:t>Virgin Is.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Brunei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endParaRPr sz="1000">
              <a:latin typeface="Courier New"/>
              <a:cs typeface="Courier New"/>
            </a:endParaRPr>
          </a:p>
          <a:p>
            <a:pPr marL="12700" marR="157480">
              <a:lnSpc>
                <a:spcPts val="1130"/>
              </a:lnSpc>
              <a:spcBef>
                <a:spcPts val="65"/>
              </a:spcBef>
              <a:tabLst>
                <a:tab pos="926465" algn="l"/>
                <a:tab pos="1383665" algn="l"/>
                <a:tab pos="1612265" algn="l"/>
                <a:tab pos="2221865" algn="l"/>
                <a:tab pos="2679065" algn="l"/>
                <a:tab pos="2907665" algn="l"/>
                <a:tab pos="3669665" algn="l"/>
                <a:tab pos="3745865" algn="l"/>
                <a:tab pos="4355465" algn="l"/>
                <a:tab pos="4964430" algn="l"/>
                <a:tab pos="5040630" algn="l"/>
                <a:tab pos="5650230" algn="l"/>
              </a:tabLst>
            </a:pPr>
            <a:r>
              <a:rPr dirty="0" sz="1000" spc="-5">
                <a:latin typeface="Courier New"/>
                <a:cs typeface="Courier New"/>
              </a:rPr>
              <a:t>Bulgaria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Cayman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Islands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 Visa for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Chil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5">
                <a:latin typeface="Courier New"/>
                <a:cs typeface="Courier New"/>
              </a:rPr>
              <a:t> Citizen</a:t>
            </a:r>
            <a:r>
              <a:rPr dirty="0" sz="1000">
                <a:latin typeface="Courier New"/>
                <a:cs typeface="Courier New"/>
              </a:rPr>
              <a:t>s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Vis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5">
                <a:latin typeface="Courier New"/>
                <a:cs typeface="Courier New"/>
              </a:rPr>
              <a:t> fo</a:t>
            </a:r>
            <a:r>
              <a:rPr dirty="0" sz="1000">
                <a:latin typeface="Courier New"/>
                <a:cs typeface="Courier New"/>
              </a:rPr>
              <a:t>r	</a:t>
            </a:r>
            <a:r>
              <a:rPr dirty="0" sz="1000" spc="-5">
                <a:latin typeface="Courier New"/>
                <a:cs typeface="Courier New"/>
              </a:rPr>
              <a:t>Hon</a:t>
            </a:r>
            <a:r>
              <a:rPr dirty="0" sz="1000">
                <a:latin typeface="Courier New"/>
                <a:cs typeface="Courier New"/>
              </a:rPr>
              <a:t>g</a:t>
            </a:r>
            <a:r>
              <a:rPr dirty="0" sz="1000" spc="-5">
                <a:latin typeface="Courier New"/>
                <a:cs typeface="Courier New"/>
              </a:rPr>
              <a:t> Kon</a:t>
            </a:r>
            <a:r>
              <a:rPr dirty="0" sz="1000">
                <a:latin typeface="Courier New"/>
                <a:cs typeface="Courier New"/>
              </a:rPr>
              <a:t>g</a:t>
            </a:r>
            <a:r>
              <a:rPr dirty="0" sz="1000" spc="-5">
                <a:latin typeface="Courier New"/>
                <a:cs typeface="Courier New"/>
              </a:rPr>
              <a:t> Citizen</a:t>
            </a:r>
            <a:r>
              <a:rPr dirty="0" sz="1000">
                <a:latin typeface="Courier New"/>
                <a:cs typeface="Courier New"/>
              </a:rPr>
              <a:t>s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Vis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5">
                <a:latin typeface="Courier New"/>
                <a:cs typeface="Courier New"/>
              </a:rPr>
              <a:t> fo</a:t>
            </a:r>
            <a:r>
              <a:rPr dirty="0" sz="1000">
                <a:latin typeface="Courier New"/>
                <a:cs typeface="Courier New"/>
              </a:rPr>
              <a:t>r	</a:t>
            </a:r>
            <a:r>
              <a:rPr dirty="0" sz="1000" spc="-5">
                <a:latin typeface="Courier New"/>
                <a:cs typeface="Courier New"/>
              </a:rPr>
              <a:t>Croatia  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Cyprus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Czech Republic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Denmark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Estonia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40"/>
              </a:lnSpc>
              <a:spcBef>
                <a:spcPts val="10"/>
              </a:spcBef>
              <a:tabLst>
                <a:tab pos="774065" algn="l"/>
                <a:tab pos="926465" algn="l"/>
                <a:tab pos="1307465" algn="l"/>
                <a:tab pos="1536065" algn="l"/>
                <a:tab pos="2221865" algn="l"/>
                <a:tab pos="2298065" algn="l"/>
                <a:tab pos="2831465" algn="l"/>
                <a:tab pos="3593465" algn="l"/>
                <a:tab pos="3669665" algn="l"/>
                <a:tab pos="3745865" algn="l"/>
                <a:tab pos="3898265" algn="l"/>
                <a:tab pos="4126865" algn="l"/>
                <a:tab pos="4279265" algn="l"/>
                <a:tab pos="4888230" algn="l"/>
                <a:tab pos="4964430" algn="l"/>
                <a:tab pos="5040630" algn="l"/>
                <a:tab pos="5116830" algn="l"/>
                <a:tab pos="5193030" algn="l"/>
                <a:tab pos="5574030" algn="l"/>
              </a:tabLst>
            </a:pP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Finland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France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Germany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Greece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Hungary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Iceland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Indian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Ireland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Israel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Italy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Japan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South</a:t>
            </a:r>
            <a:r>
              <a:rPr dirty="0" sz="1000" spc="10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Korea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Latvia Citizens</a:t>
            </a:r>
            <a:r>
              <a:rPr dirty="0" sz="1000">
                <a:latin typeface="Courier New"/>
                <a:cs typeface="Courier New"/>
              </a:rPr>
              <a:t> ,	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Liechtenstein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Lithuania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	Luxembourg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Malta Citizens</a:t>
            </a:r>
            <a:r>
              <a:rPr dirty="0" sz="1000">
                <a:latin typeface="Courier New"/>
                <a:cs typeface="Courier New"/>
              </a:rPr>
              <a:t> ,	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	Mexico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Monaco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Montserrat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Netherlands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 Zealand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Norway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Papua New Guinea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Poland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Portugal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Romania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Samoa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San Marino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Singapore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Slovakia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Slovenia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Solomon Islands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Spain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 spc="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Sweden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Switzerland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Taiwan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6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British overseas Citizens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United Kingdom Citizens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 spc="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Vatican City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State.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850">
              <a:latin typeface="Courier New"/>
              <a:cs typeface="Courier New"/>
            </a:endParaRPr>
          </a:p>
          <a:p>
            <a:pPr marL="12700" marR="5080">
              <a:lnSpc>
                <a:spcPts val="1140"/>
              </a:lnSpc>
            </a:pPr>
            <a:r>
              <a:rPr dirty="0" sz="1000" spc="-5">
                <a:latin typeface="Courier New"/>
                <a:cs typeface="Courier New"/>
              </a:rPr>
              <a:t>Keywords :viză indiană, viză pentru India, evisa india, india evisa, viză indiană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cerere de viză indiană, cerere de viză indiană online, cerere de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 online, cerere de viză indiană online, cerere de viză indiană online, evisa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 india evisa, viză de afaceri india </a:t>
            </a:r>
            <a:r>
              <a:rPr dirty="0" sz="1000">
                <a:latin typeface="Courier New"/>
                <a:cs typeface="Courier New"/>
              </a:rPr>
              <a:t>, </a:t>
            </a:r>
            <a:r>
              <a:rPr dirty="0" sz="1000" spc="-5">
                <a:latin typeface="Courier New"/>
                <a:cs typeface="Courier New"/>
              </a:rPr>
              <a:t>viza medicala india, viza turistica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 India, viza pentru India, evisa indiana, evisa india, viza de afaceri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turistica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centru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solicitare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vizelor, viză indiană pentru cetățenii noi, viză indiană din SUA, viză indiană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 americani. Viză urgentă pentru India, Viză pentru India de urgență. Viză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 pentru cetățenii americani, viza indiană pentru cetățenii Canadei, viza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 pentru cetățenii Noii Zeelande, viza indiană pentru cetățenii australieni,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 indiană pentru cetățenii din Marea Britanie. Viză indiană pentru cetățenii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japonezii,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coreeani,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viza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indiană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pentru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cetățenii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din Taiwan, viză indiană pentru cetățenii danezi, viza indiană pentru cetățenii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germani, viza indiană pentru cetățenii olandezi. indian visa, visa for india, evisa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 india evisa, indian visa online, indian visa application, india visa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indian visa online application, india visa application online, indian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application online, evisa india, india evisa, india business visa, india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business visa, indian tourist visa, indian medical visa, india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 centre, indian visa for us citizens, indian visa from usa, indian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americans.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urgent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emergency.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 indian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 citizens,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08659" y="686434"/>
            <a:ext cx="6273165" cy="610235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2700" marR="5080">
              <a:lnSpc>
                <a:spcPts val="1130"/>
              </a:lnSpc>
              <a:spcBef>
                <a:spcPts val="195"/>
              </a:spcBef>
            </a:pPr>
            <a:r>
              <a:rPr dirty="0" sz="1000" spc="-5">
                <a:latin typeface="Courier New"/>
                <a:cs typeface="Courier New"/>
              </a:rPr>
              <a:t>indian visa for australian citizens, indian visa for uk citizens. indian visa 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japan citizens, indian visa for korea citizens, indian visa for taiwan citizens,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indian visa for denmark citizens, indian visa for german citizens, indian visa for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netherlands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2024-01-25T04:01:12Z</dcterms:created>
  <dcterms:modified xsi:type="dcterms:W3CDTF">2024-01-25T04:01:12Z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2024-01-25T00:00:00Z</vt:filetime>
  </property>
  <property fmtid="{D5CDD505-2E9C-101B-9397-08002B2CF9AE}" pid="3" name="Creator">
    <vt:lpwstr>Writer</vt:lpwstr>
  </property>
  <property fmtid="{D5CDD505-2E9C-101B-9397-08002B2CF9AE}" pid="4" name="LastSaved">
    <vt:filetime>2024-01-25T00:00:00Z</vt:filetime>
  </property>
</Properties>
</file>