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docProps/app.xml" ContentType="application/vnd.openxmlformats-officedocument.extended-properties+xml"/>
  <Override PartName="/docProps/core.xml" ContentType="application/vnd.openxmlformats-package.core-properties+xml"/>
  <Override PartName="/ppt/theme/theme1.xml" ContentType="application/vnd.openxmlformats-officedocument.them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docProps/custom.xml" ContentType="application/vnd.openxmlformats-officedocument.custom-properties+xml"/>
</Types>
</file>

<file path=_rels/.rels><?xml version="1.0" encoding="UTF-8" standalone="yes"?>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officeDocument/2006/relationships/extended-properties" Target="docProps/app.xml"/><Relationship Id="rId3" Type="http://schemas.openxmlformats.org/package/2006/relationships/metadata/core-properties" Target="docProps/core.xml"/><Relationship Id="rId4" Type="http://schemas.openxmlformats.org/officeDocument/2006/relationships/custom-properties" Target="docProps/custom.xml"/></Relationships>
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sldIdLst>
    <p:sldId id="256" r:id="rId6"/>
    <p:sldId id="257" r:id="rId7"/>
    <p:sldId id="258" r:id="rId8"/>
  </p:sldIdLst>
  <p:sldSz cx="7772400" cy="10058400"/>
  <p:notesSz cx="7772400" cy="10058400"/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78" d="100"/>
          <a:sy n="78" d="100"/>
        </p:scale>
        <p:origin x="-1536" y="-84"/>
      </p:cViewPr>
      <p:guideLst>
        <p:guide orient="horz" pos="288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theme" Target="theme/theme1.xml"/><Relationship Id="rId3" Type="http://schemas.openxmlformats.org/officeDocument/2006/relationships/viewProps" Target="viewProps.xml"/><Relationship Id="rId4" Type="http://schemas.openxmlformats.org/officeDocument/2006/relationships/presProps" Target="presProps.xml"/><Relationship Id="rId5" Type="http://schemas.openxmlformats.org/officeDocument/2006/relationships/tableStyles" Target="tableStyles.xml"/><Relationship Id="rId6" Type="http://schemas.openxmlformats.org/officeDocument/2006/relationships/slide" Target="slides/slide1.xml"/><Relationship Id="rId7" Type="http://schemas.openxmlformats.org/officeDocument/2006/relationships/slide" Target="slides/slide2.xml"/><Relationship Id="rId8" Type="http://schemas.openxmlformats.org/officeDocument/2006/relationships/slide" Target="slides/slide3.xml"/></Relationships>

</file>

<file path=ppt/slideLayouts/_rels/slideLayout1.xml.rels><?xml version="1.0" encoding="UTF-8" standalone="yes"?>
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2.xml.rels><?xml version="1.0" encoding="UTF-8" standalone="yes"?>
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3.xml.rels><?xml version="1.0" encoding="UTF-8" standalone="yes"?>
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4.xml.rels><?xml version="1.0" encoding="UTF-8" standalone="yes"?>
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5.xml.rels><?xml version="1.0" encoding="UTF-8" standalone="yes"?>
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ctrTitle"/>
          </p:nvPr>
        </p:nvSpPr>
        <p:spPr>
          <a:xfrm>
            <a:off x="582930" y="3118104"/>
            <a:ext cx="6606540" cy="2112264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type="subTitle" idx="4"/>
          </p:nvPr>
        </p:nvSpPr>
        <p:spPr>
          <a:xfrm>
            <a:off x="1165860" y="5632704"/>
            <a:ext cx="5440680" cy="251460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4" name="Holder 4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5" name="Holder 5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6" name="Holder 6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/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/>
        <p:txBody>
          <a:bodyPr lIns="0" tIns="0" rIns="0" bIns="0"/>
          <a:lstStyle>
            <a:lvl1pPr>
              <a:defRPr/>
            </a:lvl1pPr>
          </a:lstStyle>
          <a:p/>
        </p:txBody>
      </p:sp>
      <p:sp>
        <p:nvSpPr>
          <p:cNvPr id="4" name="Holder 4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5" name="Holder 5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6" name="Holder 6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/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idx="2" sz="half"/>
          </p:nvPr>
        </p:nvSpPr>
        <p:spPr>
          <a:xfrm>
            <a:off x="388620" y="2313432"/>
            <a:ext cx="3380994" cy="6638544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4" name="Holder 4"/>
          <p:cNvSpPr>
            <a:spLocks noGrp="1"/>
          </p:cNvSpPr>
          <p:nvPr>
            <p:ph idx="3" sz="half"/>
          </p:nvPr>
        </p:nvSpPr>
        <p:spPr>
          <a:xfrm>
            <a:off x="4002786" y="2313432"/>
            <a:ext cx="3380994" cy="6638544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5" name="Holder 5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6" name="Holder 6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7" name="Holder 7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/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4" name="Holder 4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5" name="Holder 5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4" name="Holder 4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Masters/_rels/slideMaster1.xml.rels><?xml version="1.0" encoding="UTF-8" standalone="yes"?>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theme" Target="../theme/theme1.xml"/></Relationships>
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>
          <a:xfrm>
            <a:off x="388620" y="402336"/>
            <a:ext cx="6995160" cy="1609344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>
          <a:xfrm>
            <a:off x="388620" y="2313432"/>
            <a:ext cx="6995160" cy="6638544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4" name="Holder 4"/>
          <p:cNvSpPr>
            <a:spLocks noGrp="1"/>
          </p:cNvSpPr>
          <p:nvPr>
            <p:ph type="ftr" idx="5" sz="quarter"/>
          </p:nvPr>
        </p:nvSpPr>
        <p:spPr>
          <a:xfrm>
            <a:off x="2642616" y="9354312"/>
            <a:ext cx="2487168" cy="50292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5" name="Holder 5"/>
          <p:cNvSpPr>
            <a:spLocks noGrp="1"/>
          </p:cNvSpPr>
          <p:nvPr>
            <p:ph type="dt" idx="6" sz="half"/>
          </p:nvPr>
        </p:nvSpPr>
        <p:spPr>
          <a:xfrm>
            <a:off x="388620" y="9354312"/>
            <a:ext cx="1787652" cy="50292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6" name="Holder 6"/>
          <p:cNvSpPr>
            <a:spLocks noGrp="1"/>
          </p:cNvSpPr>
          <p:nvPr>
            <p:ph type="sldNum" idx="7" sz="quarter"/>
          </p:nvPr>
        </p:nvSpPr>
        <p:spPr>
          <a:xfrm>
            <a:off x="5596128" y="9354312"/>
            <a:ext cx="1787652" cy="50292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 folHlink="folHlink" hlink="hlink" accent1="accent1" accent2="accent2" accent3="accent3" accent4="accent4" accent5="accent5" accent6="accent6" tx2="dk2" bg2="lt2" tx1="dk1" bg1="lt1"/>
  <p:sldLayoutIdLst>
    <p:sldLayoutId id="2147483661" r:id="rId1"/>
    <p:sldLayoutId id="2147483662" r:id="rId2"/>
    <p:sldLayoutId id="2147483663" r:id="rId3"/>
    <p:sldLayoutId id="2147483664" r:id="rId4"/>
    <p:sldLayoutId id="2147483665" r:id="rId5"/>
  </p:sldLayoutIdLst>
  <p:txStyles>
    <p:titleStyle>
      <a:lvl1pPr>
        <a:defRPr>
          <a:latin typeface="+mj-lt"/>
          <a:ea typeface="+mj-ea"/>
          <a:cs typeface="+mj-cs"/>
        </a:defRPr>
      </a:lvl1pPr>
    </p:titleStyle>
    <p:body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bodyStyle>
    <p:other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
<Relationships xmlns="http://schemas.openxmlformats.org/package/2006/relationships"><Relationship Id="rId1" Type="http://schemas.openxmlformats.org/officeDocument/2006/relationships/slideLayout" Target="../slideLayouts/slideLayout5.xml"/><Relationship Id="rId2" Type="http://schemas.openxmlformats.org/officeDocument/2006/relationships/hyperlink" Target="mailto:info@indiavisa-online.org" TargetMode="External"/><Relationship Id="rId3" Type="http://schemas.openxmlformats.org/officeDocument/2006/relationships/hyperlink" Target="https://www.india-visa-online.org/ro/visa/" TargetMode="External"/></Relationships>

</file>

<file path=ppt/slides/_rels/slide2.xml.rels><?xml version="1.0" encoding="UTF-8" standalone="yes"?>
<Relationships xmlns="http://schemas.openxmlformats.org/package/2006/relationships"><Relationship Id="rId1" Type="http://schemas.openxmlformats.org/officeDocument/2006/relationships/slideLayout" Target="../slideLayouts/slideLayout5.xml"/></Relationships>

</file>

<file path=ppt/slides/_rels/slide3.xml.rels><?xml version="1.0" encoding="UTF-8" standalone="yes"?>
<Relationships xmlns="http://schemas.openxmlformats.org/package/2006/relationships"><Relationship Id="rId1" Type="http://schemas.openxmlformats.org/officeDocument/2006/relationships/slideLayout" Target="../slideLayouts/slideLayout5.xml"/></Relationships>
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708659" y="686434"/>
            <a:ext cx="6349365" cy="8538210"/>
          </a:xfrm>
          <a:prstGeom prst="rect">
            <a:avLst/>
          </a:prstGeom>
        </p:spPr>
        <p:txBody>
          <a:bodyPr wrap="square" lIns="0" tIns="23495" rIns="0" bIns="0" rtlCol="0" vert="horz">
            <a:spAutoFit/>
          </a:bodyPr>
          <a:lstStyle/>
          <a:p>
            <a:pPr marL="12700" marR="81280">
              <a:lnSpc>
                <a:spcPts val="1140"/>
              </a:lnSpc>
              <a:spcBef>
                <a:spcPts val="185"/>
              </a:spcBef>
            </a:pPr>
            <a:r>
              <a:rPr dirty="0" sz="1000" spc="-5">
                <a:latin typeface="Courier New"/>
                <a:cs typeface="Courier New"/>
              </a:rPr>
              <a:t>Business Name </a:t>
            </a:r>
            <a:r>
              <a:rPr dirty="0" sz="1000">
                <a:latin typeface="Courier New"/>
                <a:cs typeface="Courier New"/>
              </a:rPr>
              <a:t>: </a:t>
            </a:r>
            <a:r>
              <a:rPr dirty="0" sz="1000" spc="-5">
                <a:latin typeface="Courier New"/>
                <a:cs typeface="Courier New"/>
              </a:rPr>
              <a:t>FOR ROMANIA CITIZENS </a:t>
            </a:r>
            <a:r>
              <a:rPr dirty="0" sz="1000">
                <a:latin typeface="Courier New"/>
                <a:cs typeface="Courier New"/>
              </a:rPr>
              <a:t>- </a:t>
            </a:r>
            <a:r>
              <a:rPr dirty="0" sz="1000" spc="-5">
                <a:latin typeface="Courier New"/>
                <a:cs typeface="Courier New"/>
              </a:rPr>
              <a:t>INDIAN Official Government Immigration Visa </a:t>
            </a:r>
            <a:r>
              <a:rPr dirty="0" sz="1000" spc="-59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Application</a:t>
            </a:r>
            <a:r>
              <a:rPr dirty="0" sz="1000" spc="-1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Online</a:t>
            </a:r>
            <a:r>
              <a:rPr dirty="0" sz="1000" spc="-1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-</a:t>
            </a:r>
            <a:r>
              <a:rPr dirty="0" sz="1000" spc="-5">
                <a:latin typeface="Courier New"/>
                <a:cs typeface="Courier New"/>
              </a:rPr>
              <a:t> Official</a:t>
            </a:r>
            <a:r>
              <a:rPr dirty="0" sz="1000" spc="-1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Indian Visa</a:t>
            </a:r>
            <a:r>
              <a:rPr dirty="0" sz="1000" spc="-1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Immigration Head</a:t>
            </a:r>
            <a:r>
              <a:rPr dirty="0" sz="1000" spc="-1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Office</a:t>
            </a:r>
            <a:endParaRPr sz="1000">
              <a:latin typeface="Courier New"/>
              <a:cs typeface="Courier New"/>
            </a:endParaRPr>
          </a:p>
          <a:p>
            <a:pPr marL="12700" marR="1528445">
              <a:lnSpc>
                <a:spcPts val="2270"/>
              </a:lnSpc>
              <a:spcBef>
                <a:spcPts val="220"/>
              </a:spcBef>
            </a:pPr>
            <a:r>
              <a:rPr dirty="0" sz="1000" spc="-5">
                <a:latin typeface="Courier New"/>
                <a:cs typeface="Courier New"/>
              </a:rPr>
              <a:t>Address: Şoseaua Pavel D. Kiseleff 6, București 011346, Romania </a:t>
            </a:r>
            <a:r>
              <a:rPr dirty="0" sz="1000" spc="-59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Phone:</a:t>
            </a:r>
            <a:r>
              <a:rPr dirty="0" sz="1000" spc="-1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+40 21</a:t>
            </a:r>
            <a:r>
              <a:rPr dirty="0" sz="1000" spc="-1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222 3170</a:t>
            </a:r>
            <a:endParaRPr sz="1000">
              <a:latin typeface="Courier New"/>
              <a:cs typeface="Courier New"/>
            </a:endParaRPr>
          </a:p>
          <a:p>
            <a:pPr marL="12700">
              <a:lnSpc>
                <a:spcPct val="100000"/>
              </a:lnSpc>
              <a:spcBef>
                <a:spcPts val="819"/>
              </a:spcBef>
            </a:pPr>
            <a:r>
              <a:rPr dirty="0" sz="1000" spc="-5">
                <a:latin typeface="Courier New"/>
                <a:cs typeface="Courier New"/>
              </a:rPr>
              <a:t>Email</a:t>
            </a:r>
            <a:r>
              <a:rPr dirty="0" sz="1000" spc="-4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:</a:t>
            </a:r>
            <a:r>
              <a:rPr dirty="0" sz="1000" spc="-4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  <a:hlinkClick r:id="rId2"/>
              </a:rPr>
              <a:t>info@indiavisa-online.org</a:t>
            </a:r>
            <a:endParaRPr sz="1000">
              <a:latin typeface="Courier New"/>
              <a:cs typeface="Courier New"/>
            </a:endParaRPr>
          </a:p>
          <a:p>
            <a:pPr marL="12700" marR="2366010">
              <a:lnSpc>
                <a:spcPct val="189200"/>
              </a:lnSpc>
            </a:pPr>
            <a:r>
              <a:rPr dirty="0" sz="1000" spc="-5">
                <a:latin typeface="Courier New"/>
                <a:cs typeface="Courier New"/>
              </a:rPr>
              <a:t>Website </a:t>
            </a:r>
            <a:r>
              <a:rPr dirty="0" sz="1000">
                <a:latin typeface="Courier New"/>
                <a:cs typeface="Courier New"/>
              </a:rPr>
              <a:t>: </a:t>
            </a:r>
            <a:r>
              <a:rPr dirty="0" sz="1000" spc="-5">
                <a:latin typeface="Courier New"/>
                <a:cs typeface="Courier New"/>
                <a:hlinkClick r:id="rId3"/>
              </a:rPr>
              <a:t>https://www.india-visa-online.org/ro/visa/ </a:t>
            </a:r>
            <a:r>
              <a:rPr dirty="0" sz="1000" spc="-59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Category</a:t>
            </a:r>
            <a:r>
              <a:rPr dirty="0" sz="1000" spc="-10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:</a:t>
            </a:r>
            <a:r>
              <a:rPr dirty="0" sz="1000" spc="-1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Travel Visa</a:t>
            </a:r>
            <a:endParaRPr sz="1000">
              <a:latin typeface="Courier New"/>
              <a:cs typeface="Courier New"/>
            </a:endParaRPr>
          </a:p>
          <a:p>
            <a:pPr marL="12700" marR="4424045">
              <a:lnSpc>
                <a:spcPct val="189200"/>
              </a:lnSpc>
            </a:pPr>
            <a:r>
              <a:rPr dirty="0" sz="1000" spc="-5">
                <a:latin typeface="Courier New"/>
                <a:cs typeface="Courier New"/>
              </a:rPr>
              <a:t>Business Hours </a:t>
            </a:r>
            <a:r>
              <a:rPr dirty="0" sz="1000">
                <a:latin typeface="Courier New"/>
                <a:cs typeface="Courier New"/>
              </a:rPr>
              <a:t>: </a:t>
            </a:r>
            <a:r>
              <a:rPr dirty="0" sz="1000" spc="-5">
                <a:latin typeface="Courier New"/>
                <a:cs typeface="Courier New"/>
              </a:rPr>
              <a:t>24/7/365 </a:t>
            </a:r>
            <a:r>
              <a:rPr dirty="0" sz="1000" spc="-59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Business</a:t>
            </a:r>
            <a:r>
              <a:rPr dirty="0" sz="1000" spc="-3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Logo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:</a:t>
            </a:r>
            <a:r>
              <a:rPr dirty="0" sz="1000" spc="-25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Attached</a:t>
            </a:r>
            <a:endParaRPr sz="1000">
              <a:latin typeface="Courier New"/>
              <a:cs typeface="Courier New"/>
            </a:endParaRPr>
          </a:p>
          <a:p>
            <a:pPr>
              <a:lnSpc>
                <a:spcPct val="100000"/>
              </a:lnSpc>
              <a:spcBef>
                <a:spcPts val="45"/>
              </a:spcBef>
            </a:pPr>
            <a:endParaRPr sz="900">
              <a:latin typeface="Courier New"/>
              <a:cs typeface="Courier New"/>
            </a:endParaRPr>
          </a:p>
          <a:p>
            <a:pPr marL="12700">
              <a:lnSpc>
                <a:spcPct val="100000"/>
              </a:lnSpc>
              <a:spcBef>
                <a:spcPts val="5"/>
              </a:spcBef>
            </a:pPr>
            <a:r>
              <a:rPr dirty="0" sz="1000" spc="-5">
                <a:latin typeface="Courier New"/>
                <a:cs typeface="Courier New"/>
              </a:rPr>
              <a:t>Owner</a:t>
            </a:r>
            <a:r>
              <a:rPr dirty="0" sz="1000" spc="-1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/</a:t>
            </a:r>
            <a:r>
              <a:rPr dirty="0" sz="1000" spc="-15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Official</a:t>
            </a:r>
            <a:r>
              <a:rPr dirty="0" sz="1000" spc="-15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Contact</a:t>
            </a:r>
            <a:r>
              <a:rPr dirty="0" sz="1000" spc="-15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Name</a:t>
            </a:r>
            <a:r>
              <a:rPr dirty="0" sz="1000" spc="-15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:Kerry</a:t>
            </a:r>
            <a:r>
              <a:rPr dirty="0" sz="1000" spc="-15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Thomas</a:t>
            </a:r>
            <a:r>
              <a:rPr dirty="0" sz="1000" spc="-1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Findango</a:t>
            </a:r>
            <a:endParaRPr sz="1000">
              <a:latin typeface="Courier New"/>
              <a:cs typeface="Courier New"/>
            </a:endParaRPr>
          </a:p>
          <a:p>
            <a:pPr>
              <a:lnSpc>
                <a:spcPct val="100000"/>
              </a:lnSpc>
              <a:spcBef>
                <a:spcPts val="30"/>
              </a:spcBef>
            </a:pPr>
            <a:endParaRPr sz="1000">
              <a:latin typeface="Courier New"/>
              <a:cs typeface="Courier New"/>
            </a:endParaRPr>
          </a:p>
          <a:p>
            <a:pPr marL="12700" marR="5080">
              <a:lnSpc>
                <a:spcPts val="1130"/>
              </a:lnSpc>
              <a:tabLst>
                <a:tab pos="697865" algn="l"/>
                <a:tab pos="1993264" algn="l"/>
                <a:tab pos="2069464" algn="l"/>
                <a:tab pos="2374265" algn="l"/>
                <a:tab pos="2450465" algn="l"/>
                <a:tab pos="2679065" algn="l"/>
                <a:tab pos="2907665" algn="l"/>
                <a:tab pos="3364865" algn="l"/>
                <a:tab pos="4507230" algn="l"/>
                <a:tab pos="4583430" algn="l"/>
                <a:tab pos="4964430" algn="l"/>
                <a:tab pos="5497830" algn="l"/>
                <a:tab pos="5878830" algn="l"/>
              </a:tabLst>
            </a:pPr>
            <a:r>
              <a:rPr dirty="0" sz="1000" spc="-5">
                <a:latin typeface="Courier New"/>
                <a:cs typeface="Courier New"/>
              </a:rPr>
              <a:t>Description :Viza electronică online permite călătorilor eligibili să își obțină cu </a:t>
            </a:r>
            <a:r>
              <a:rPr dirty="0" sz="1000" spc="-59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ușurință</a:t>
            </a:r>
            <a:r>
              <a:rPr dirty="0" sz="1000" spc="25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eVisa</a:t>
            </a:r>
            <a:r>
              <a:rPr dirty="0" sz="1000" spc="25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sau</a:t>
            </a:r>
            <a:r>
              <a:rPr dirty="0" sz="1000" spc="25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Viza</a:t>
            </a:r>
            <a:r>
              <a:rPr dirty="0" sz="1000" spc="3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pentru</a:t>
            </a:r>
            <a:r>
              <a:rPr dirty="0" sz="1000" spc="2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a</a:t>
            </a:r>
            <a:r>
              <a:rPr dirty="0" sz="1000" spc="25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vizita</a:t>
            </a:r>
            <a:r>
              <a:rPr dirty="0" sz="1000" spc="25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țara</a:t>
            </a:r>
            <a:r>
              <a:rPr dirty="0" sz="1000" spc="3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în</a:t>
            </a:r>
            <a:r>
              <a:rPr dirty="0" sz="1000" spc="25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scopuri</a:t>
            </a:r>
            <a:r>
              <a:rPr dirty="0" sz="1000" spc="25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turistice,</a:t>
            </a:r>
            <a:r>
              <a:rPr dirty="0" sz="1000" spc="25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de</a:t>
            </a:r>
            <a:r>
              <a:rPr dirty="0" sz="1000" spc="3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afaceri</a:t>
            </a:r>
            <a:r>
              <a:rPr dirty="0" sz="1000" spc="25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sau </a:t>
            </a:r>
            <a:r>
              <a:rPr dirty="0" sz="100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de tranzit</a:t>
            </a:r>
            <a:r>
              <a:rPr dirty="0" sz="100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către</a:t>
            </a:r>
            <a:r>
              <a:rPr dirty="0" sz="1000">
                <a:latin typeface="Courier New"/>
                <a:cs typeface="Courier New"/>
              </a:rPr>
              <a:t> o </a:t>
            </a:r>
            <a:r>
              <a:rPr dirty="0" sz="1000" spc="-5">
                <a:latin typeface="Courier New"/>
                <a:cs typeface="Courier New"/>
              </a:rPr>
              <a:t>altă</a:t>
            </a:r>
            <a:r>
              <a:rPr dirty="0" sz="100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țară.	Aplicația online pentru viză indiană este metoda </a:t>
            </a:r>
            <a:r>
              <a:rPr dirty="0" sz="100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recomandată</a:t>
            </a:r>
            <a:r>
              <a:rPr dirty="0" sz="100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de</a:t>
            </a:r>
            <a:r>
              <a:rPr dirty="0" sz="100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guvern</a:t>
            </a:r>
            <a:r>
              <a:rPr dirty="0" sz="100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de</a:t>
            </a:r>
            <a:r>
              <a:rPr dirty="0" sz="100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intrare</a:t>
            </a:r>
            <a:r>
              <a:rPr dirty="0" sz="100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în</a:t>
            </a:r>
            <a:r>
              <a:rPr dirty="0" sz="100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India.	Este un mecanism electronic care vă </a:t>
            </a:r>
            <a:r>
              <a:rPr dirty="0" sz="100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permite</a:t>
            </a:r>
            <a:r>
              <a:rPr dirty="0" sz="100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să</a:t>
            </a:r>
            <a:r>
              <a:rPr dirty="0" sz="100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intrați</a:t>
            </a:r>
            <a:r>
              <a:rPr dirty="0" sz="100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în</a:t>
            </a:r>
            <a:r>
              <a:rPr dirty="0" sz="100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India</a:t>
            </a:r>
            <a:r>
              <a:rPr dirty="0" sz="100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în</a:t>
            </a:r>
            <a:r>
              <a:rPr dirty="0" sz="100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cel</a:t>
            </a:r>
            <a:r>
              <a:rPr dirty="0" sz="100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mai</a:t>
            </a:r>
            <a:r>
              <a:rPr dirty="0" sz="100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rapid</a:t>
            </a:r>
            <a:r>
              <a:rPr dirty="0" sz="100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și</a:t>
            </a:r>
            <a:r>
              <a:rPr dirty="0" sz="100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ușor</a:t>
            </a:r>
            <a:r>
              <a:rPr dirty="0" sz="100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mod.	Nu trebuie să vizitați </a:t>
            </a:r>
            <a:r>
              <a:rPr dirty="0" sz="100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Ambasada</a:t>
            </a:r>
            <a:r>
              <a:rPr dirty="0" sz="100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Indiei</a:t>
            </a:r>
            <a:r>
              <a:rPr dirty="0" sz="100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sau</a:t>
            </a:r>
            <a:r>
              <a:rPr dirty="0" sz="100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Consulatul</a:t>
            </a:r>
            <a:r>
              <a:rPr dirty="0" sz="100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Indiei</a:t>
            </a:r>
            <a:r>
              <a:rPr dirty="0" sz="100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sau</a:t>
            </a:r>
            <a:r>
              <a:rPr dirty="0" sz="100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să</a:t>
            </a:r>
            <a:r>
              <a:rPr dirty="0" sz="100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vă</a:t>
            </a:r>
            <a:r>
              <a:rPr dirty="0" sz="100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prezentați</a:t>
            </a:r>
            <a:r>
              <a:rPr dirty="0" sz="100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pașaportul.	De </a:t>
            </a:r>
            <a:r>
              <a:rPr dirty="0" sz="100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asemenea,</a:t>
            </a:r>
            <a:r>
              <a:rPr dirty="0" sz="100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nu</a:t>
            </a:r>
            <a:r>
              <a:rPr dirty="0" sz="100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aveți</a:t>
            </a:r>
            <a:r>
              <a:rPr dirty="0" sz="100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nevoie</a:t>
            </a:r>
            <a:r>
              <a:rPr dirty="0" sz="100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de</a:t>
            </a:r>
            <a:r>
              <a:rPr dirty="0" sz="100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ștampila</a:t>
            </a:r>
            <a:r>
              <a:rPr dirty="0" sz="100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fizică</a:t>
            </a:r>
            <a:r>
              <a:rPr dirty="0" sz="100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pe</a:t>
            </a:r>
            <a:r>
              <a:rPr dirty="0" sz="100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pașaport.	Puteți obține eVisa prin </a:t>
            </a:r>
            <a:r>
              <a:rPr dirty="0" sz="1000" spc="-585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e-mail.	Durează doar </a:t>
            </a:r>
            <a:r>
              <a:rPr dirty="0" sz="1000">
                <a:latin typeface="Courier New"/>
                <a:cs typeface="Courier New"/>
              </a:rPr>
              <a:t>2 </a:t>
            </a:r>
            <a:r>
              <a:rPr dirty="0" sz="1000" spc="-5">
                <a:latin typeface="Courier New"/>
                <a:cs typeface="Courier New"/>
              </a:rPr>
              <a:t>minute pentru </a:t>
            </a:r>
            <a:r>
              <a:rPr dirty="0" sz="1000">
                <a:latin typeface="Courier New"/>
                <a:cs typeface="Courier New"/>
              </a:rPr>
              <a:t>a </a:t>
            </a:r>
            <a:r>
              <a:rPr dirty="0" sz="1000" spc="-5">
                <a:latin typeface="Courier New"/>
                <a:cs typeface="Courier New"/>
              </a:rPr>
              <a:t>completa formularul online și </a:t>
            </a:r>
            <a:r>
              <a:rPr dirty="0" sz="1000">
                <a:latin typeface="Courier New"/>
                <a:cs typeface="Courier New"/>
              </a:rPr>
              <a:t>a </a:t>
            </a:r>
            <a:r>
              <a:rPr dirty="0" sz="1000" spc="-5">
                <a:latin typeface="Courier New"/>
                <a:cs typeface="Courier New"/>
              </a:rPr>
              <a:t>obține Visa </a:t>
            </a:r>
            <a:r>
              <a:rPr dirty="0" sz="1000" spc="-59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electronică</a:t>
            </a:r>
            <a:r>
              <a:rPr dirty="0" sz="100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prin</a:t>
            </a:r>
            <a:r>
              <a:rPr dirty="0" sz="100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e-mail.	Acesta</a:t>
            </a:r>
            <a:r>
              <a:rPr dirty="0" sz="1000" spc="35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este</a:t>
            </a:r>
            <a:r>
              <a:rPr dirty="0" sz="1000" spc="35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un</a:t>
            </a:r>
            <a:r>
              <a:rPr dirty="0" sz="1000" spc="35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mecanism</a:t>
            </a:r>
            <a:r>
              <a:rPr dirty="0" sz="1000" spc="4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online</a:t>
            </a:r>
            <a:r>
              <a:rPr dirty="0" sz="1000" spc="35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de</a:t>
            </a:r>
            <a:r>
              <a:rPr dirty="0" sz="1000" spc="35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încredere,</a:t>
            </a:r>
            <a:r>
              <a:rPr dirty="0" sz="1000" spc="35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sigur, </a:t>
            </a:r>
            <a:r>
              <a:rPr dirty="0" sz="100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sigur,</a:t>
            </a:r>
            <a:r>
              <a:rPr dirty="0" sz="100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simplu</a:t>
            </a:r>
            <a:r>
              <a:rPr dirty="0" sz="100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și</a:t>
            </a:r>
            <a:r>
              <a:rPr dirty="0" sz="100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de</a:t>
            </a:r>
            <a:r>
              <a:rPr dirty="0" sz="100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încredere.		Obțineți</a:t>
            </a:r>
            <a:r>
              <a:rPr dirty="0" sz="1000" spc="3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viza</a:t>
            </a:r>
            <a:r>
              <a:rPr dirty="0" sz="1000" spc="3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indiană</a:t>
            </a:r>
            <a:r>
              <a:rPr dirty="0" sz="1000" spc="35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prin</a:t>
            </a:r>
            <a:r>
              <a:rPr dirty="0" sz="1000" spc="3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e-mail</a:t>
            </a:r>
            <a:r>
              <a:rPr dirty="0" sz="1000" spc="35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în</a:t>
            </a:r>
            <a:r>
              <a:rPr dirty="0" sz="1000" spc="3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loc</a:t>
            </a:r>
            <a:r>
              <a:rPr dirty="0" sz="1000" spc="35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să </a:t>
            </a:r>
            <a:r>
              <a:rPr dirty="0" sz="100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vizitați</a:t>
            </a:r>
            <a:r>
              <a:rPr dirty="0" sz="100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ambasada</a:t>
            </a:r>
            <a:r>
              <a:rPr dirty="0" sz="100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Indiei.		Formularul de cerere online pentru viză indiană este </a:t>
            </a:r>
            <a:r>
              <a:rPr dirty="0" sz="100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disponibil pentru toți cetățenii SUA, europeni, Marea Britanie, Australia, Noua </a:t>
            </a:r>
            <a:r>
              <a:rPr dirty="0" sz="100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Zeelandă</a:t>
            </a:r>
            <a:r>
              <a:rPr dirty="0" sz="100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și</a:t>
            </a:r>
            <a:r>
              <a:rPr dirty="0" sz="100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rezidenții</a:t>
            </a:r>
            <a:r>
              <a:rPr dirty="0" sz="100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canadieni.	cerere</a:t>
            </a:r>
            <a:r>
              <a:rPr dirty="0" sz="1000" spc="35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de</a:t>
            </a:r>
            <a:r>
              <a:rPr dirty="0" sz="1000" spc="35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viză</a:t>
            </a:r>
            <a:r>
              <a:rPr dirty="0" sz="1000" spc="35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pentru</a:t>
            </a:r>
            <a:r>
              <a:rPr dirty="0" sz="1000" spc="35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India,</a:t>
            </a:r>
            <a:r>
              <a:rPr dirty="0" sz="1000" spc="35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cerere</a:t>
            </a:r>
            <a:r>
              <a:rPr dirty="0" sz="1000" spc="4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online </a:t>
            </a:r>
            <a:r>
              <a:rPr dirty="0" sz="100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pentru</a:t>
            </a:r>
            <a:r>
              <a:rPr dirty="0" sz="1000" spc="3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viză</a:t>
            </a:r>
            <a:r>
              <a:rPr dirty="0" sz="1000" spc="3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pentru</a:t>
            </a:r>
            <a:r>
              <a:rPr dirty="0" sz="1000" spc="35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India,</a:t>
            </a:r>
            <a:r>
              <a:rPr dirty="0" sz="1000" spc="3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cerere</a:t>
            </a:r>
            <a:r>
              <a:rPr dirty="0" sz="1000" spc="35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pentru</a:t>
            </a:r>
            <a:r>
              <a:rPr dirty="0" sz="1000" spc="3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viză</a:t>
            </a:r>
            <a:r>
              <a:rPr dirty="0" sz="1000" spc="35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pentru</a:t>
            </a:r>
            <a:r>
              <a:rPr dirty="0" sz="1000" spc="3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India,</a:t>
            </a:r>
            <a:r>
              <a:rPr dirty="0" sz="1000" spc="35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cerere</a:t>
            </a:r>
            <a:r>
              <a:rPr dirty="0" sz="1000" spc="3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pentru</a:t>
            </a:r>
            <a:r>
              <a:rPr dirty="0" sz="1000" spc="35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viză </a:t>
            </a:r>
            <a:r>
              <a:rPr dirty="0" sz="100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pentru India, evisa india, evisa pentru India, viză de afaceri pentru India, viză </a:t>
            </a:r>
            <a:r>
              <a:rPr dirty="0" sz="100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medicală</a:t>
            </a:r>
            <a:r>
              <a:rPr dirty="0" sz="1000" spc="35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pentru</a:t>
            </a:r>
            <a:r>
              <a:rPr dirty="0" sz="1000" spc="35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India,</a:t>
            </a:r>
            <a:r>
              <a:rPr dirty="0" sz="1000" spc="35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viză</a:t>
            </a:r>
            <a:r>
              <a:rPr dirty="0" sz="1000" spc="35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turistică</a:t>
            </a:r>
            <a:r>
              <a:rPr dirty="0" sz="1000" spc="4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pentru</a:t>
            </a:r>
            <a:r>
              <a:rPr dirty="0" sz="1000" spc="35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India,</a:t>
            </a:r>
            <a:r>
              <a:rPr dirty="0" sz="1000" spc="35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viză</a:t>
            </a:r>
            <a:r>
              <a:rPr dirty="0" sz="1000" spc="35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pentru</a:t>
            </a:r>
            <a:r>
              <a:rPr dirty="0" sz="1000" spc="4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India,</a:t>
            </a:r>
            <a:r>
              <a:rPr dirty="0" sz="1000" spc="35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viza </a:t>
            </a:r>
            <a:r>
              <a:rPr dirty="0" sz="100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indiană, viză pentru India online, viză indiană online, viză pentru India, viză </a:t>
            </a:r>
            <a:r>
              <a:rPr dirty="0" sz="100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pentru India, Evisa indiană, Evisa India, Viză de afaceri indiană, Viză turistică </a:t>
            </a:r>
            <a:r>
              <a:rPr dirty="0" sz="100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indiană, Viză medicală indiană, Centru de aplicare </a:t>
            </a:r>
            <a:r>
              <a:rPr dirty="0" sz="1000">
                <a:latin typeface="Courier New"/>
                <a:cs typeface="Courier New"/>
              </a:rPr>
              <a:t>a </a:t>
            </a:r>
            <a:r>
              <a:rPr dirty="0" sz="1000" spc="-5">
                <a:latin typeface="Courier New"/>
                <a:cs typeface="Courier New"/>
              </a:rPr>
              <a:t>vizelor pentru India, Viză </a:t>
            </a:r>
            <a:r>
              <a:rPr dirty="0" sz="100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indiană</a:t>
            </a:r>
            <a:r>
              <a:rPr dirty="0" sz="100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pentru</a:t>
            </a:r>
            <a:r>
              <a:rPr dirty="0" sz="100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cetățenii</a:t>
            </a:r>
            <a:r>
              <a:rPr dirty="0" sz="100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coreeni,</a:t>
            </a:r>
            <a:r>
              <a:rPr dirty="0" sz="100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Viză</a:t>
            </a:r>
            <a:r>
              <a:rPr dirty="0" sz="100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indiană</a:t>
            </a:r>
            <a:r>
              <a:rPr dirty="0" sz="100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din</a:t>
            </a:r>
            <a:r>
              <a:rPr dirty="0" sz="100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Coreea.		Viză urgentă pentru </a:t>
            </a:r>
            <a:r>
              <a:rPr dirty="0" sz="100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India,</a:t>
            </a:r>
            <a:r>
              <a:rPr dirty="0" sz="100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Viză</a:t>
            </a:r>
            <a:r>
              <a:rPr dirty="0" sz="100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pentru</a:t>
            </a:r>
            <a:r>
              <a:rPr dirty="0" sz="100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India</a:t>
            </a:r>
            <a:r>
              <a:rPr dirty="0" sz="100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de</a:t>
            </a:r>
            <a:r>
              <a:rPr dirty="0" sz="100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urgență.	viză indiană pentru cetățenii germani, viză </a:t>
            </a:r>
            <a:r>
              <a:rPr dirty="0" sz="100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indiană</a:t>
            </a:r>
            <a:r>
              <a:rPr dirty="0" sz="1000" spc="35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pentru</a:t>
            </a:r>
            <a:r>
              <a:rPr dirty="0" sz="1000" spc="35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cetățenii</a:t>
            </a:r>
            <a:r>
              <a:rPr dirty="0" sz="1000" spc="35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noi,</a:t>
            </a:r>
            <a:r>
              <a:rPr dirty="0" sz="1000" spc="35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viză</a:t>
            </a:r>
            <a:r>
              <a:rPr dirty="0" sz="1000" spc="4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indiană</a:t>
            </a:r>
            <a:r>
              <a:rPr dirty="0" sz="1000" spc="35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pentru</a:t>
            </a:r>
            <a:r>
              <a:rPr dirty="0" sz="1000" spc="35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cetățenii</a:t>
            </a:r>
            <a:r>
              <a:rPr dirty="0" sz="1000" spc="35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din</a:t>
            </a:r>
            <a:r>
              <a:rPr dirty="0" sz="1000" spc="4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Canada,</a:t>
            </a:r>
            <a:r>
              <a:rPr dirty="0" sz="1000" spc="35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viză </a:t>
            </a:r>
            <a:r>
              <a:rPr dirty="0" sz="100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indiană pentru cetățenii noii zeelande, viză indiană pentru cetățenii australieni. </a:t>
            </a:r>
            <a:r>
              <a:rPr dirty="0" sz="100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Viza indiană pentru cetățenii Andorrei </a:t>
            </a:r>
            <a:r>
              <a:rPr dirty="0" sz="1000">
                <a:latin typeface="Courier New"/>
                <a:cs typeface="Courier New"/>
              </a:rPr>
              <a:t>, </a:t>
            </a:r>
            <a:r>
              <a:rPr dirty="0" sz="1000" spc="-5">
                <a:latin typeface="Courier New"/>
                <a:cs typeface="Courier New"/>
              </a:rPr>
              <a:t>Viza indiană pentru cetățenii Anguilla </a:t>
            </a:r>
            <a:r>
              <a:rPr dirty="0" sz="1000">
                <a:latin typeface="Courier New"/>
                <a:cs typeface="Courier New"/>
              </a:rPr>
              <a:t>, </a:t>
            </a:r>
            <a:r>
              <a:rPr dirty="0" sz="1000" spc="5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Viza indiană pentru cetățenii Australiei </a:t>
            </a:r>
            <a:r>
              <a:rPr dirty="0" sz="1000">
                <a:latin typeface="Courier New"/>
                <a:cs typeface="Courier New"/>
              </a:rPr>
              <a:t>, </a:t>
            </a:r>
            <a:r>
              <a:rPr dirty="0" sz="1000" spc="-5">
                <a:latin typeface="Courier New"/>
                <a:cs typeface="Courier New"/>
              </a:rPr>
              <a:t>Viza indiană pentru cetățenii Austriei </a:t>
            </a:r>
            <a:r>
              <a:rPr dirty="0" sz="1000">
                <a:latin typeface="Courier New"/>
                <a:cs typeface="Courier New"/>
              </a:rPr>
              <a:t>, </a:t>
            </a:r>
            <a:r>
              <a:rPr dirty="0" sz="1000" spc="-59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Viza indiană pentru cetățenii Bahamas </a:t>
            </a:r>
            <a:r>
              <a:rPr dirty="0" sz="1000">
                <a:latin typeface="Courier New"/>
                <a:cs typeface="Courier New"/>
              </a:rPr>
              <a:t>, </a:t>
            </a:r>
            <a:r>
              <a:rPr dirty="0" sz="1000" spc="-5">
                <a:latin typeface="Courier New"/>
                <a:cs typeface="Courier New"/>
              </a:rPr>
              <a:t>Viza indiană pentru cetățenii Barbados </a:t>
            </a:r>
            <a:r>
              <a:rPr dirty="0" sz="1000">
                <a:latin typeface="Courier New"/>
                <a:cs typeface="Courier New"/>
              </a:rPr>
              <a:t>, </a:t>
            </a:r>
            <a:r>
              <a:rPr dirty="0" sz="1000" spc="5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Viza indiană</a:t>
            </a:r>
            <a:r>
              <a:rPr dirty="0" sz="100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pentru</a:t>
            </a:r>
            <a:r>
              <a:rPr dirty="0" sz="100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cetățenii</a:t>
            </a:r>
            <a:r>
              <a:rPr dirty="0" sz="100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Belgiei</a:t>
            </a:r>
            <a:r>
              <a:rPr dirty="0" sz="1000">
                <a:latin typeface="Courier New"/>
                <a:cs typeface="Courier New"/>
              </a:rPr>
              <a:t> , </a:t>
            </a:r>
            <a:r>
              <a:rPr dirty="0" sz="1000" spc="-5">
                <a:latin typeface="Courier New"/>
                <a:cs typeface="Courier New"/>
              </a:rPr>
              <a:t>Viza</a:t>
            </a:r>
            <a:r>
              <a:rPr dirty="0" sz="100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indiană</a:t>
            </a:r>
            <a:r>
              <a:rPr dirty="0" sz="100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pentru</a:t>
            </a:r>
            <a:r>
              <a:rPr dirty="0" sz="100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Br.	Virgin</a:t>
            </a:r>
            <a:r>
              <a:rPr dirty="0" sz="100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Is.	The </a:t>
            </a:r>
            <a:r>
              <a:rPr dirty="0" sz="100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online electronic visa allows eligible travellers can easily obtain their eVisa or </a:t>
            </a:r>
            <a:r>
              <a:rPr dirty="0" sz="100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Visa to visit the country for tourism, business purposes, or transit to another </a:t>
            </a:r>
            <a:r>
              <a:rPr dirty="0" sz="100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country. Indian Visa Online Application is the government recommended method of </a:t>
            </a:r>
            <a:r>
              <a:rPr dirty="0" sz="100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entry into India. It is an electronic mechanism which allows you to enter India in </a:t>
            </a:r>
            <a:r>
              <a:rPr dirty="0" sz="100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the quickest and easiest way. You do not need to visit Indian Embassy or Indian </a:t>
            </a:r>
            <a:r>
              <a:rPr dirty="0" sz="100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Consulate or submit your passport. Also you do not require </a:t>
            </a:r>
            <a:r>
              <a:rPr dirty="0" sz="1000">
                <a:latin typeface="Courier New"/>
                <a:cs typeface="Courier New"/>
              </a:rPr>
              <a:t>a </a:t>
            </a:r>
            <a:r>
              <a:rPr dirty="0" sz="1000" spc="-5">
                <a:latin typeface="Courier New"/>
                <a:cs typeface="Courier New"/>
              </a:rPr>
              <a:t>physical stamp on the </a:t>
            </a:r>
            <a:r>
              <a:rPr dirty="0" sz="100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passport. You can get the eVisa by email. It takes only </a:t>
            </a:r>
            <a:r>
              <a:rPr dirty="0" sz="1000">
                <a:latin typeface="Courier New"/>
                <a:cs typeface="Courier New"/>
              </a:rPr>
              <a:t>2 </a:t>
            </a:r>
            <a:r>
              <a:rPr dirty="0" sz="1000" spc="-5">
                <a:latin typeface="Courier New"/>
                <a:cs typeface="Courier New"/>
              </a:rPr>
              <a:t>minutes to fill the form </a:t>
            </a:r>
            <a:r>
              <a:rPr dirty="0" sz="100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online and get the electronic Visa by email. This is reliable, secure, safe, simple </a:t>
            </a:r>
            <a:r>
              <a:rPr dirty="0" sz="1000" spc="-59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and trusted online mechanism. Get Indian Visa by email instead of visiting Indian </a:t>
            </a:r>
            <a:r>
              <a:rPr dirty="0" sz="100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embassy. Indian visa online application form is available for all usa citizens, </a:t>
            </a:r>
            <a:r>
              <a:rPr dirty="0" sz="100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european, uk, australia, new zealand and canadian residents. india visa online </a:t>
            </a:r>
            <a:r>
              <a:rPr dirty="0" sz="100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application, indian visa online application, india visa application online, indian </a:t>
            </a:r>
            <a:r>
              <a:rPr dirty="0" sz="100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visa</a:t>
            </a:r>
            <a:r>
              <a:rPr dirty="0" sz="1000" spc="-1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application</a:t>
            </a:r>
            <a:r>
              <a:rPr dirty="0" sz="1000" spc="-1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online, evisa</a:t>
            </a:r>
            <a:r>
              <a:rPr dirty="0" sz="1000" spc="-1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india,</a:t>
            </a:r>
            <a:r>
              <a:rPr dirty="0" sz="1000" spc="-1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india evisa,</a:t>
            </a:r>
            <a:r>
              <a:rPr dirty="0" sz="1000" spc="-1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india business</a:t>
            </a:r>
            <a:r>
              <a:rPr dirty="0" sz="1000" spc="-1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visa,</a:t>
            </a:r>
            <a:r>
              <a:rPr dirty="0" sz="1000" spc="-1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india</a:t>
            </a:r>
            <a:endParaRPr sz="1000">
              <a:latin typeface="Courier New"/>
              <a:cs typeface="Courier New"/>
            </a:endParaRP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708659" y="686434"/>
            <a:ext cx="6349365" cy="8538210"/>
          </a:xfrm>
          <a:prstGeom prst="rect">
            <a:avLst/>
          </a:prstGeom>
        </p:spPr>
        <p:txBody>
          <a:bodyPr wrap="square" lIns="0" tIns="23495" rIns="0" bIns="0" rtlCol="0" vert="horz">
            <a:spAutoFit/>
          </a:bodyPr>
          <a:lstStyle/>
          <a:p>
            <a:pPr marL="12700" marR="5080">
              <a:lnSpc>
                <a:spcPts val="1140"/>
              </a:lnSpc>
              <a:spcBef>
                <a:spcPts val="185"/>
              </a:spcBef>
              <a:tabLst>
                <a:tab pos="393065" algn="l"/>
                <a:tab pos="774065" algn="l"/>
                <a:tab pos="1612265" algn="l"/>
                <a:tab pos="1917064" algn="l"/>
                <a:tab pos="2374265" algn="l"/>
                <a:tab pos="2907665" algn="l"/>
                <a:tab pos="3212465" algn="l"/>
                <a:tab pos="3669665" algn="l"/>
                <a:tab pos="4203065" algn="l"/>
                <a:tab pos="4431665" algn="l"/>
                <a:tab pos="4735830" algn="l"/>
                <a:tab pos="5345430" algn="l"/>
                <a:tab pos="5726430" algn="l"/>
              </a:tabLst>
            </a:pPr>
            <a:r>
              <a:rPr dirty="0" sz="1000" spc="-5">
                <a:latin typeface="Courier New"/>
                <a:cs typeface="Courier New"/>
              </a:rPr>
              <a:t>medical</a:t>
            </a:r>
            <a:r>
              <a:rPr dirty="0" sz="1000" spc="3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visa,</a:t>
            </a:r>
            <a:r>
              <a:rPr dirty="0" sz="1000" spc="3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india</a:t>
            </a:r>
            <a:r>
              <a:rPr dirty="0" sz="1000" spc="35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tourist</a:t>
            </a:r>
            <a:r>
              <a:rPr dirty="0" sz="1000" spc="3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visa,</a:t>
            </a:r>
            <a:r>
              <a:rPr dirty="0" sz="1000" spc="35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india</a:t>
            </a:r>
            <a:r>
              <a:rPr dirty="0" sz="1000" spc="3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visa,</a:t>
            </a:r>
            <a:r>
              <a:rPr dirty="0" sz="1000" spc="35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indian</a:t>
            </a:r>
            <a:r>
              <a:rPr dirty="0" sz="1000" spc="3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visa,</a:t>
            </a:r>
            <a:r>
              <a:rPr dirty="0" sz="1000" spc="35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india</a:t>
            </a:r>
            <a:r>
              <a:rPr dirty="0" sz="1000" spc="3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visa</a:t>
            </a:r>
            <a:r>
              <a:rPr dirty="0" sz="1000" spc="35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online, </a:t>
            </a:r>
            <a:r>
              <a:rPr dirty="0" sz="100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indian</a:t>
            </a:r>
            <a:r>
              <a:rPr dirty="0" sz="1000" spc="25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visa</a:t>
            </a:r>
            <a:r>
              <a:rPr dirty="0" sz="1000" spc="3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online,</a:t>
            </a:r>
            <a:r>
              <a:rPr dirty="0" sz="1000" spc="3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visa</a:t>
            </a:r>
            <a:r>
              <a:rPr dirty="0" sz="1000" spc="3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to</a:t>
            </a:r>
            <a:r>
              <a:rPr dirty="0" sz="1000" spc="3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india,</a:t>
            </a:r>
            <a:r>
              <a:rPr dirty="0" sz="1000" spc="3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visa</a:t>
            </a:r>
            <a:r>
              <a:rPr dirty="0" sz="1000" spc="3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for</a:t>
            </a:r>
            <a:r>
              <a:rPr dirty="0" sz="1000" spc="25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india,</a:t>
            </a:r>
            <a:r>
              <a:rPr dirty="0" sz="1000" spc="3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indian</a:t>
            </a:r>
            <a:r>
              <a:rPr dirty="0" sz="1000" spc="3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evisa,</a:t>
            </a:r>
            <a:r>
              <a:rPr dirty="0" sz="1000" spc="3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evisa</a:t>
            </a:r>
            <a:r>
              <a:rPr dirty="0" sz="1000" spc="3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india, </a:t>
            </a:r>
            <a:r>
              <a:rPr dirty="0" sz="100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indian business visa, indian tourist visa, indian medical visa, india visa </a:t>
            </a:r>
            <a:r>
              <a:rPr dirty="0" sz="100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application centre, indian visa for korean citizens, indian visa from korea. urgent </a:t>
            </a:r>
            <a:r>
              <a:rPr dirty="0" sz="1000" spc="-59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india visa, india visa emergency. indian visa for german citizens, indian visa for </a:t>
            </a:r>
            <a:r>
              <a:rPr dirty="0" sz="100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us citizens, indian visa for canada citizens, indian visa for new zealand citizens, </a:t>
            </a:r>
            <a:r>
              <a:rPr dirty="0" sz="1000" spc="-59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indian</a:t>
            </a:r>
            <a:r>
              <a:rPr dirty="0" sz="100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visa</a:t>
            </a:r>
            <a:r>
              <a:rPr dirty="0" sz="100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for</a:t>
            </a:r>
            <a:r>
              <a:rPr dirty="0" sz="100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australian</a:t>
            </a:r>
            <a:r>
              <a:rPr dirty="0" sz="100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citizens.	Indian</a:t>
            </a:r>
            <a:r>
              <a:rPr dirty="0" sz="100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Visa</a:t>
            </a:r>
            <a:r>
              <a:rPr dirty="0" sz="100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for	Andorra Citizens</a:t>
            </a:r>
            <a:r>
              <a:rPr dirty="0" sz="1000">
                <a:latin typeface="Courier New"/>
                <a:cs typeface="Courier New"/>
              </a:rPr>
              <a:t> ,	</a:t>
            </a:r>
            <a:r>
              <a:rPr dirty="0" sz="1000" spc="-5">
                <a:latin typeface="Courier New"/>
                <a:cs typeface="Courier New"/>
              </a:rPr>
              <a:t>Indian </a:t>
            </a:r>
            <a:r>
              <a:rPr dirty="0" sz="100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Visa</a:t>
            </a:r>
            <a:r>
              <a:rPr dirty="0" sz="100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for	Anguilla Citizens</a:t>
            </a:r>
            <a:r>
              <a:rPr dirty="0" sz="1000">
                <a:latin typeface="Courier New"/>
                <a:cs typeface="Courier New"/>
              </a:rPr>
              <a:t> ,	</a:t>
            </a:r>
            <a:r>
              <a:rPr dirty="0" sz="1000" spc="-5">
                <a:latin typeface="Courier New"/>
                <a:cs typeface="Courier New"/>
              </a:rPr>
              <a:t>Indian</a:t>
            </a:r>
            <a:r>
              <a:rPr dirty="0" sz="100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Visa</a:t>
            </a:r>
            <a:r>
              <a:rPr dirty="0" sz="100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for	Australia</a:t>
            </a:r>
            <a:r>
              <a:rPr dirty="0" sz="100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Citizens </a:t>
            </a:r>
            <a:r>
              <a:rPr dirty="0" sz="1000">
                <a:latin typeface="Courier New"/>
                <a:cs typeface="Courier New"/>
              </a:rPr>
              <a:t>,	</a:t>
            </a:r>
            <a:r>
              <a:rPr dirty="0" sz="1000" spc="-5">
                <a:latin typeface="Courier New"/>
                <a:cs typeface="Courier New"/>
              </a:rPr>
              <a:t>Indian Visa </a:t>
            </a:r>
            <a:r>
              <a:rPr dirty="0" sz="100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for	Austria Citizens</a:t>
            </a:r>
            <a:r>
              <a:rPr dirty="0" sz="1000">
                <a:latin typeface="Courier New"/>
                <a:cs typeface="Courier New"/>
              </a:rPr>
              <a:t> ,	</a:t>
            </a:r>
            <a:r>
              <a:rPr dirty="0" sz="1000" spc="-5">
                <a:latin typeface="Courier New"/>
                <a:cs typeface="Courier New"/>
              </a:rPr>
              <a:t>Indian</a:t>
            </a:r>
            <a:r>
              <a:rPr dirty="0" sz="100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Visa</a:t>
            </a:r>
            <a:r>
              <a:rPr dirty="0" sz="100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for	Bahamas</a:t>
            </a:r>
            <a:r>
              <a:rPr dirty="0" sz="100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Citizens </a:t>
            </a:r>
            <a:r>
              <a:rPr dirty="0" sz="1000">
                <a:latin typeface="Courier New"/>
                <a:cs typeface="Courier New"/>
              </a:rPr>
              <a:t>,	</a:t>
            </a:r>
            <a:r>
              <a:rPr dirty="0" sz="1000" spc="-5">
                <a:latin typeface="Courier New"/>
                <a:cs typeface="Courier New"/>
              </a:rPr>
              <a:t>Indian Visa for </a:t>
            </a:r>
            <a:r>
              <a:rPr dirty="0" sz="100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Barbados Citizens</a:t>
            </a:r>
            <a:r>
              <a:rPr dirty="0" sz="1000">
                <a:latin typeface="Courier New"/>
                <a:cs typeface="Courier New"/>
              </a:rPr>
              <a:t> ,	</a:t>
            </a:r>
            <a:r>
              <a:rPr dirty="0" sz="1000" spc="-5">
                <a:latin typeface="Courier New"/>
                <a:cs typeface="Courier New"/>
              </a:rPr>
              <a:t>Indian</a:t>
            </a:r>
            <a:r>
              <a:rPr dirty="0" sz="100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Visa</a:t>
            </a:r>
            <a:r>
              <a:rPr dirty="0" sz="100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for	Belgium</a:t>
            </a:r>
            <a:r>
              <a:rPr dirty="0" sz="100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Citizens </a:t>
            </a:r>
            <a:r>
              <a:rPr dirty="0" sz="1000">
                <a:latin typeface="Courier New"/>
                <a:cs typeface="Courier New"/>
              </a:rPr>
              <a:t>,	</a:t>
            </a:r>
            <a:r>
              <a:rPr dirty="0" sz="1000" spc="-5">
                <a:latin typeface="Courier New"/>
                <a:cs typeface="Courier New"/>
              </a:rPr>
              <a:t>Indian</a:t>
            </a:r>
            <a:r>
              <a:rPr dirty="0" sz="100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Visa</a:t>
            </a:r>
            <a:r>
              <a:rPr dirty="0" sz="100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for	Br.</a:t>
            </a:r>
            <a:endParaRPr sz="1000">
              <a:latin typeface="Courier New"/>
              <a:cs typeface="Courier New"/>
            </a:endParaRPr>
          </a:p>
          <a:p>
            <a:pPr marL="12700">
              <a:lnSpc>
                <a:spcPts val="1030"/>
              </a:lnSpc>
              <a:tabLst>
                <a:tab pos="1764664" algn="l"/>
                <a:tab pos="3060065" algn="l"/>
                <a:tab pos="4507865" algn="l"/>
              </a:tabLst>
            </a:pPr>
            <a:r>
              <a:rPr dirty="0" sz="1000" spc="-5">
                <a:latin typeface="Courier New"/>
                <a:cs typeface="Courier New"/>
              </a:rPr>
              <a:t>Virgin Is.</a:t>
            </a:r>
            <a:r>
              <a:rPr dirty="0" sz="100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Citizens</a:t>
            </a:r>
            <a:r>
              <a:rPr dirty="0" sz="1000">
                <a:latin typeface="Courier New"/>
                <a:cs typeface="Courier New"/>
              </a:rPr>
              <a:t> ,	</a:t>
            </a:r>
            <a:r>
              <a:rPr dirty="0" sz="1000" spc="-5">
                <a:latin typeface="Courier New"/>
                <a:cs typeface="Courier New"/>
              </a:rPr>
              <a:t>Indian</a:t>
            </a:r>
            <a:r>
              <a:rPr dirty="0" sz="100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Visa</a:t>
            </a:r>
            <a:r>
              <a:rPr dirty="0" sz="100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for	Brunei Citizens</a:t>
            </a:r>
            <a:r>
              <a:rPr dirty="0" sz="1000">
                <a:latin typeface="Courier New"/>
                <a:cs typeface="Courier New"/>
              </a:rPr>
              <a:t> ,	</a:t>
            </a:r>
            <a:r>
              <a:rPr dirty="0" sz="1000" spc="-5">
                <a:latin typeface="Courier New"/>
                <a:cs typeface="Courier New"/>
              </a:rPr>
              <a:t>Indian</a:t>
            </a:r>
            <a:r>
              <a:rPr dirty="0" sz="1000" spc="-4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Visa</a:t>
            </a:r>
            <a:r>
              <a:rPr dirty="0" sz="1000" spc="-4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for</a:t>
            </a:r>
            <a:endParaRPr sz="1000">
              <a:latin typeface="Courier New"/>
              <a:cs typeface="Courier New"/>
            </a:endParaRPr>
          </a:p>
          <a:p>
            <a:pPr marL="12700" marR="157480">
              <a:lnSpc>
                <a:spcPts val="1130"/>
              </a:lnSpc>
              <a:spcBef>
                <a:spcPts val="65"/>
              </a:spcBef>
              <a:tabLst>
                <a:tab pos="926465" algn="l"/>
                <a:tab pos="1383665" algn="l"/>
                <a:tab pos="1612265" algn="l"/>
                <a:tab pos="2221865" algn="l"/>
                <a:tab pos="2679065" algn="l"/>
                <a:tab pos="2907665" algn="l"/>
                <a:tab pos="3669665" algn="l"/>
                <a:tab pos="3745865" algn="l"/>
                <a:tab pos="4355465" algn="l"/>
                <a:tab pos="4964430" algn="l"/>
                <a:tab pos="5040630" algn="l"/>
                <a:tab pos="5650230" algn="l"/>
              </a:tabLst>
            </a:pPr>
            <a:r>
              <a:rPr dirty="0" sz="1000" spc="-5">
                <a:latin typeface="Courier New"/>
                <a:cs typeface="Courier New"/>
              </a:rPr>
              <a:t>Bulgaria Citizens</a:t>
            </a:r>
            <a:r>
              <a:rPr dirty="0" sz="1000">
                <a:latin typeface="Courier New"/>
                <a:cs typeface="Courier New"/>
              </a:rPr>
              <a:t> ,	</a:t>
            </a:r>
            <a:r>
              <a:rPr dirty="0" sz="1000" spc="-5">
                <a:latin typeface="Courier New"/>
                <a:cs typeface="Courier New"/>
              </a:rPr>
              <a:t>Indian</a:t>
            </a:r>
            <a:r>
              <a:rPr dirty="0" sz="100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Visa</a:t>
            </a:r>
            <a:r>
              <a:rPr dirty="0" sz="100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for	Cayman</a:t>
            </a:r>
            <a:r>
              <a:rPr dirty="0" sz="100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Islands Citizens</a:t>
            </a:r>
            <a:r>
              <a:rPr dirty="0" sz="1000">
                <a:latin typeface="Courier New"/>
                <a:cs typeface="Courier New"/>
              </a:rPr>
              <a:t> ,	</a:t>
            </a:r>
            <a:r>
              <a:rPr dirty="0" sz="1000" spc="-5">
                <a:latin typeface="Courier New"/>
                <a:cs typeface="Courier New"/>
              </a:rPr>
              <a:t>Indian Visa for </a:t>
            </a:r>
            <a:r>
              <a:rPr dirty="0" sz="1000" spc="-585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Chil</a:t>
            </a:r>
            <a:r>
              <a:rPr dirty="0" sz="1000">
                <a:latin typeface="Courier New"/>
                <a:cs typeface="Courier New"/>
              </a:rPr>
              <a:t>e</a:t>
            </a:r>
            <a:r>
              <a:rPr dirty="0" sz="1000" spc="-5">
                <a:latin typeface="Courier New"/>
                <a:cs typeface="Courier New"/>
              </a:rPr>
              <a:t> Citizen</a:t>
            </a:r>
            <a:r>
              <a:rPr dirty="0" sz="1000">
                <a:latin typeface="Courier New"/>
                <a:cs typeface="Courier New"/>
              </a:rPr>
              <a:t>s</a:t>
            </a:r>
            <a:r>
              <a:rPr dirty="0" sz="1000" spc="-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,	</a:t>
            </a:r>
            <a:r>
              <a:rPr dirty="0" sz="1000" spc="-5">
                <a:latin typeface="Courier New"/>
                <a:cs typeface="Courier New"/>
              </a:rPr>
              <a:t>India</a:t>
            </a:r>
            <a:r>
              <a:rPr dirty="0" sz="1000">
                <a:latin typeface="Courier New"/>
                <a:cs typeface="Courier New"/>
              </a:rPr>
              <a:t>n</a:t>
            </a:r>
            <a:r>
              <a:rPr dirty="0" sz="1000" spc="-5">
                <a:latin typeface="Courier New"/>
                <a:cs typeface="Courier New"/>
              </a:rPr>
              <a:t> Vis</a:t>
            </a:r>
            <a:r>
              <a:rPr dirty="0" sz="1000">
                <a:latin typeface="Courier New"/>
                <a:cs typeface="Courier New"/>
              </a:rPr>
              <a:t>a</a:t>
            </a:r>
            <a:r>
              <a:rPr dirty="0" sz="1000" spc="-5">
                <a:latin typeface="Courier New"/>
                <a:cs typeface="Courier New"/>
              </a:rPr>
              <a:t> fo</a:t>
            </a:r>
            <a:r>
              <a:rPr dirty="0" sz="1000">
                <a:latin typeface="Courier New"/>
                <a:cs typeface="Courier New"/>
              </a:rPr>
              <a:t>r	</a:t>
            </a:r>
            <a:r>
              <a:rPr dirty="0" sz="1000" spc="-5">
                <a:latin typeface="Courier New"/>
                <a:cs typeface="Courier New"/>
              </a:rPr>
              <a:t>Hon</a:t>
            </a:r>
            <a:r>
              <a:rPr dirty="0" sz="1000">
                <a:latin typeface="Courier New"/>
                <a:cs typeface="Courier New"/>
              </a:rPr>
              <a:t>g</a:t>
            </a:r>
            <a:r>
              <a:rPr dirty="0" sz="1000" spc="-5">
                <a:latin typeface="Courier New"/>
                <a:cs typeface="Courier New"/>
              </a:rPr>
              <a:t> Kon</a:t>
            </a:r>
            <a:r>
              <a:rPr dirty="0" sz="1000">
                <a:latin typeface="Courier New"/>
                <a:cs typeface="Courier New"/>
              </a:rPr>
              <a:t>g</a:t>
            </a:r>
            <a:r>
              <a:rPr dirty="0" sz="1000" spc="-5">
                <a:latin typeface="Courier New"/>
                <a:cs typeface="Courier New"/>
              </a:rPr>
              <a:t> Citizen</a:t>
            </a:r>
            <a:r>
              <a:rPr dirty="0" sz="1000">
                <a:latin typeface="Courier New"/>
                <a:cs typeface="Courier New"/>
              </a:rPr>
              <a:t>s</a:t>
            </a:r>
            <a:r>
              <a:rPr dirty="0" sz="1000" spc="-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,	</a:t>
            </a:r>
            <a:r>
              <a:rPr dirty="0" sz="1000" spc="-5">
                <a:latin typeface="Courier New"/>
                <a:cs typeface="Courier New"/>
              </a:rPr>
              <a:t>India</a:t>
            </a:r>
            <a:r>
              <a:rPr dirty="0" sz="1000">
                <a:latin typeface="Courier New"/>
                <a:cs typeface="Courier New"/>
              </a:rPr>
              <a:t>n</a:t>
            </a:r>
            <a:r>
              <a:rPr dirty="0" sz="1000" spc="-5">
                <a:latin typeface="Courier New"/>
                <a:cs typeface="Courier New"/>
              </a:rPr>
              <a:t> Vis</a:t>
            </a:r>
            <a:r>
              <a:rPr dirty="0" sz="1000">
                <a:latin typeface="Courier New"/>
                <a:cs typeface="Courier New"/>
              </a:rPr>
              <a:t>a</a:t>
            </a:r>
            <a:r>
              <a:rPr dirty="0" sz="1000" spc="-5">
                <a:latin typeface="Courier New"/>
                <a:cs typeface="Courier New"/>
              </a:rPr>
              <a:t> fo</a:t>
            </a:r>
            <a:r>
              <a:rPr dirty="0" sz="1000">
                <a:latin typeface="Courier New"/>
                <a:cs typeface="Courier New"/>
              </a:rPr>
              <a:t>r	</a:t>
            </a:r>
            <a:r>
              <a:rPr dirty="0" sz="1000" spc="-5">
                <a:latin typeface="Courier New"/>
                <a:cs typeface="Courier New"/>
              </a:rPr>
              <a:t>Croatia  Citizens </a:t>
            </a:r>
            <a:r>
              <a:rPr dirty="0" sz="1000">
                <a:latin typeface="Courier New"/>
                <a:cs typeface="Courier New"/>
              </a:rPr>
              <a:t>,	</a:t>
            </a:r>
            <a:r>
              <a:rPr dirty="0" sz="1000" spc="-5">
                <a:latin typeface="Courier New"/>
                <a:cs typeface="Courier New"/>
              </a:rPr>
              <a:t>Indian</a:t>
            </a:r>
            <a:r>
              <a:rPr dirty="0" sz="100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Visa</a:t>
            </a:r>
            <a:r>
              <a:rPr dirty="0" sz="100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for	Cyprus</a:t>
            </a:r>
            <a:r>
              <a:rPr dirty="0" sz="100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Citizens </a:t>
            </a:r>
            <a:r>
              <a:rPr dirty="0" sz="1000">
                <a:latin typeface="Courier New"/>
                <a:cs typeface="Courier New"/>
              </a:rPr>
              <a:t>,	</a:t>
            </a:r>
            <a:r>
              <a:rPr dirty="0" sz="1000" spc="-5">
                <a:latin typeface="Courier New"/>
                <a:cs typeface="Courier New"/>
              </a:rPr>
              <a:t>Indian</a:t>
            </a:r>
            <a:r>
              <a:rPr dirty="0" sz="100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Visa</a:t>
            </a:r>
            <a:r>
              <a:rPr dirty="0" sz="100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for	Czech Republic </a:t>
            </a:r>
            <a:r>
              <a:rPr dirty="0" sz="100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Citizens </a:t>
            </a:r>
            <a:r>
              <a:rPr dirty="0" sz="1000">
                <a:latin typeface="Courier New"/>
                <a:cs typeface="Courier New"/>
              </a:rPr>
              <a:t>,	</a:t>
            </a:r>
            <a:r>
              <a:rPr dirty="0" sz="1000" spc="-5">
                <a:latin typeface="Courier New"/>
                <a:cs typeface="Courier New"/>
              </a:rPr>
              <a:t>Indian</a:t>
            </a:r>
            <a:r>
              <a:rPr dirty="0" sz="100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Visa</a:t>
            </a:r>
            <a:r>
              <a:rPr dirty="0" sz="100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for	Denmark</a:t>
            </a:r>
            <a:r>
              <a:rPr dirty="0" sz="100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Citizens </a:t>
            </a:r>
            <a:r>
              <a:rPr dirty="0" sz="1000">
                <a:latin typeface="Courier New"/>
                <a:cs typeface="Courier New"/>
              </a:rPr>
              <a:t>,		</a:t>
            </a:r>
            <a:r>
              <a:rPr dirty="0" sz="1000" spc="-5">
                <a:latin typeface="Courier New"/>
                <a:cs typeface="Courier New"/>
              </a:rPr>
              <a:t>Indian</a:t>
            </a:r>
            <a:r>
              <a:rPr dirty="0" sz="100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Visa</a:t>
            </a:r>
            <a:r>
              <a:rPr dirty="0" sz="100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for		Estonia</a:t>
            </a:r>
            <a:endParaRPr sz="1000">
              <a:latin typeface="Courier New"/>
              <a:cs typeface="Courier New"/>
            </a:endParaRPr>
          </a:p>
          <a:p>
            <a:pPr marL="12700" marR="5080">
              <a:lnSpc>
                <a:spcPts val="1140"/>
              </a:lnSpc>
              <a:spcBef>
                <a:spcPts val="10"/>
              </a:spcBef>
              <a:tabLst>
                <a:tab pos="774065" algn="l"/>
                <a:tab pos="926465" algn="l"/>
                <a:tab pos="1307465" algn="l"/>
                <a:tab pos="1536065" algn="l"/>
                <a:tab pos="2221865" algn="l"/>
                <a:tab pos="2298065" algn="l"/>
                <a:tab pos="2831465" algn="l"/>
                <a:tab pos="3593465" algn="l"/>
                <a:tab pos="3669665" algn="l"/>
                <a:tab pos="3745865" algn="l"/>
                <a:tab pos="3898265" algn="l"/>
                <a:tab pos="4126865" algn="l"/>
                <a:tab pos="4279265" algn="l"/>
                <a:tab pos="4888230" algn="l"/>
                <a:tab pos="4964430" algn="l"/>
                <a:tab pos="5040630" algn="l"/>
                <a:tab pos="5116830" algn="l"/>
                <a:tab pos="5193030" algn="l"/>
                <a:tab pos="5574030" algn="l"/>
              </a:tabLst>
            </a:pPr>
            <a:r>
              <a:rPr dirty="0" sz="1000" spc="-5">
                <a:latin typeface="Courier New"/>
                <a:cs typeface="Courier New"/>
              </a:rPr>
              <a:t>Citizens </a:t>
            </a:r>
            <a:r>
              <a:rPr dirty="0" sz="1000">
                <a:latin typeface="Courier New"/>
                <a:cs typeface="Courier New"/>
              </a:rPr>
              <a:t>,	</a:t>
            </a:r>
            <a:r>
              <a:rPr dirty="0" sz="1000" spc="-5">
                <a:latin typeface="Courier New"/>
                <a:cs typeface="Courier New"/>
              </a:rPr>
              <a:t>Indian</a:t>
            </a:r>
            <a:r>
              <a:rPr dirty="0" sz="100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Visa</a:t>
            </a:r>
            <a:r>
              <a:rPr dirty="0" sz="1000" spc="5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for	Finland Citizens</a:t>
            </a:r>
            <a:r>
              <a:rPr dirty="0" sz="1000">
                <a:latin typeface="Courier New"/>
                <a:cs typeface="Courier New"/>
              </a:rPr>
              <a:t> ,		</a:t>
            </a:r>
            <a:r>
              <a:rPr dirty="0" sz="1000" spc="-5">
                <a:latin typeface="Courier New"/>
                <a:cs typeface="Courier New"/>
              </a:rPr>
              <a:t>Indian</a:t>
            </a:r>
            <a:r>
              <a:rPr dirty="0" sz="100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Visa</a:t>
            </a:r>
            <a:r>
              <a:rPr dirty="0" sz="100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for		France Citizens </a:t>
            </a:r>
            <a:r>
              <a:rPr dirty="0" sz="1000">
                <a:latin typeface="Courier New"/>
                <a:cs typeface="Courier New"/>
              </a:rPr>
              <a:t>, </a:t>
            </a:r>
            <a:r>
              <a:rPr dirty="0" sz="1000" spc="-585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Indian</a:t>
            </a:r>
            <a:r>
              <a:rPr dirty="0" sz="100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Visa</a:t>
            </a:r>
            <a:r>
              <a:rPr dirty="0" sz="100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for	Germany Citizens</a:t>
            </a:r>
            <a:r>
              <a:rPr dirty="0" sz="1000">
                <a:latin typeface="Courier New"/>
                <a:cs typeface="Courier New"/>
              </a:rPr>
              <a:t> ,	</a:t>
            </a:r>
            <a:r>
              <a:rPr dirty="0" sz="1000" spc="-5">
                <a:latin typeface="Courier New"/>
                <a:cs typeface="Courier New"/>
              </a:rPr>
              <a:t>Indian</a:t>
            </a:r>
            <a:r>
              <a:rPr dirty="0" sz="100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Visa</a:t>
            </a:r>
            <a:r>
              <a:rPr dirty="0" sz="100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for	Greece</a:t>
            </a:r>
            <a:r>
              <a:rPr dirty="0" sz="100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Citizens </a:t>
            </a:r>
            <a:r>
              <a:rPr dirty="0" sz="1000">
                <a:latin typeface="Courier New"/>
                <a:cs typeface="Courier New"/>
              </a:rPr>
              <a:t>,	</a:t>
            </a:r>
            <a:r>
              <a:rPr dirty="0" sz="1000" spc="-5">
                <a:latin typeface="Courier New"/>
                <a:cs typeface="Courier New"/>
              </a:rPr>
              <a:t>Indian </a:t>
            </a:r>
            <a:r>
              <a:rPr dirty="0" sz="100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Visa</a:t>
            </a:r>
            <a:r>
              <a:rPr dirty="0" sz="100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for	Hungary Citizens</a:t>
            </a:r>
            <a:r>
              <a:rPr dirty="0" sz="1000">
                <a:latin typeface="Courier New"/>
                <a:cs typeface="Courier New"/>
              </a:rPr>
              <a:t> ,		</a:t>
            </a:r>
            <a:r>
              <a:rPr dirty="0" sz="1000" spc="-5">
                <a:latin typeface="Courier New"/>
                <a:cs typeface="Courier New"/>
              </a:rPr>
              <a:t>Indian</a:t>
            </a:r>
            <a:r>
              <a:rPr dirty="0" sz="100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Visa</a:t>
            </a:r>
            <a:r>
              <a:rPr dirty="0" sz="100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for	Iceland</a:t>
            </a:r>
            <a:r>
              <a:rPr dirty="0" sz="100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Citizens</a:t>
            </a:r>
            <a:r>
              <a:rPr dirty="0" sz="1000">
                <a:latin typeface="Courier New"/>
                <a:cs typeface="Courier New"/>
              </a:rPr>
              <a:t> ,		</a:t>
            </a:r>
            <a:r>
              <a:rPr dirty="0" sz="1000" spc="-5">
                <a:latin typeface="Courier New"/>
                <a:cs typeface="Courier New"/>
              </a:rPr>
              <a:t>Indian Visa for </a:t>
            </a:r>
            <a:r>
              <a:rPr dirty="0" sz="100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Ireland Citizens</a:t>
            </a:r>
            <a:r>
              <a:rPr dirty="0" sz="1000">
                <a:latin typeface="Courier New"/>
                <a:cs typeface="Courier New"/>
              </a:rPr>
              <a:t> ,	</a:t>
            </a:r>
            <a:r>
              <a:rPr dirty="0" sz="1000" spc="-5">
                <a:latin typeface="Courier New"/>
                <a:cs typeface="Courier New"/>
              </a:rPr>
              <a:t>Indian</a:t>
            </a:r>
            <a:r>
              <a:rPr dirty="0" sz="100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Visa</a:t>
            </a:r>
            <a:r>
              <a:rPr dirty="0" sz="100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for	Israel</a:t>
            </a:r>
            <a:r>
              <a:rPr dirty="0" sz="100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Citizens</a:t>
            </a:r>
            <a:r>
              <a:rPr dirty="0" sz="1000">
                <a:latin typeface="Courier New"/>
                <a:cs typeface="Courier New"/>
              </a:rPr>
              <a:t> ,	</a:t>
            </a:r>
            <a:r>
              <a:rPr dirty="0" sz="1000" spc="-5">
                <a:latin typeface="Courier New"/>
                <a:cs typeface="Courier New"/>
              </a:rPr>
              <a:t>Indian</a:t>
            </a:r>
            <a:r>
              <a:rPr dirty="0" sz="100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Visa</a:t>
            </a:r>
            <a:r>
              <a:rPr dirty="0" sz="100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for	Italy </a:t>
            </a:r>
            <a:r>
              <a:rPr dirty="0" sz="100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Citizens </a:t>
            </a:r>
            <a:r>
              <a:rPr dirty="0" sz="1000">
                <a:latin typeface="Courier New"/>
                <a:cs typeface="Courier New"/>
              </a:rPr>
              <a:t>,	</a:t>
            </a:r>
            <a:r>
              <a:rPr dirty="0" sz="1000" spc="-5">
                <a:latin typeface="Courier New"/>
                <a:cs typeface="Courier New"/>
              </a:rPr>
              <a:t>Indian</a:t>
            </a:r>
            <a:r>
              <a:rPr dirty="0" sz="100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Visa</a:t>
            </a:r>
            <a:r>
              <a:rPr dirty="0" sz="1000" spc="5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for	Japan Citizens</a:t>
            </a:r>
            <a:r>
              <a:rPr dirty="0" sz="1000">
                <a:latin typeface="Courier New"/>
                <a:cs typeface="Courier New"/>
              </a:rPr>
              <a:t> ,	</a:t>
            </a:r>
            <a:r>
              <a:rPr dirty="0" sz="1000" spc="-5">
                <a:latin typeface="Courier New"/>
                <a:cs typeface="Courier New"/>
              </a:rPr>
              <a:t>Indian</a:t>
            </a:r>
            <a:r>
              <a:rPr dirty="0" sz="100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Visa</a:t>
            </a:r>
            <a:r>
              <a:rPr dirty="0" sz="100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for	South</a:t>
            </a:r>
            <a:r>
              <a:rPr dirty="0" sz="1000" spc="105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Korea </a:t>
            </a:r>
            <a:r>
              <a:rPr dirty="0" sz="100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Citizens </a:t>
            </a:r>
            <a:r>
              <a:rPr dirty="0" sz="1000">
                <a:latin typeface="Courier New"/>
                <a:cs typeface="Courier New"/>
              </a:rPr>
              <a:t>,	</a:t>
            </a:r>
            <a:r>
              <a:rPr dirty="0" sz="1000" spc="-5">
                <a:latin typeface="Courier New"/>
                <a:cs typeface="Courier New"/>
              </a:rPr>
              <a:t>Indian</a:t>
            </a:r>
            <a:r>
              <a:rPr dirty="0" sz="100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Visa</a:t>
            </a:r>
            <a:r>
              <a:rPr dirty="0" sz="1000" spc="5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for	Latvia Citizens</a:t>
            </a:r>
            <a:r>
              <a:rPr dirty="0" sz="1000">
                <a:latin typeface="Courier New"/>
                <a:cs typeface="Courier New"/>
              </a:rPr>
              <a:t> ,		</a:t>
            </a:r>
            <a:r>
              <a:rPr dirty="0" sz="1000" spc="-5">
                <a:latin typeface="Courier New"/>
                <a:cs typeface="Courier New"/>
              </a:rPr>
              <a:t>Indian</a:t>
            </a:r>
            <a:r>
              <a:rPr dirty="0" sz="100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Visa</a:t>
            </a:r>
            <a:r>
              <a:rPr dirty="0" sz="100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for		Liechtenstein </a:t>
            </a:r>
            <a:r>
              <a:rPr dirty="0" sz="100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Citizens </a:t>
            </a:r>
            <a:r>
              <a:rPr dirty="0" sz="1000">
                <a:latin typeface="Courier New"/>
                <a:cs typeface="Courier New"/>
              </a:rPr>
              <a:t>,	</a:t>
            </a:r>
            <a:r>
              <a:rPr dirty="0" sz="1000" spc="-5">
                <a:latin typeface="Courier New"/>
                <a:cs typeface="Courier New"/>
              </a:rPr>
              <a:t>Indian</a:t>
            </a:r>
            <a:r>
              <a:rPr dirty="0" sz="100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Visa</a:t>
            </a:r>
            <a:r>
              <a:rPr dirty="0" sz="1000" spc="5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for	Lithuania Citizens</a:t>
            </a:r>
            <a:r>
              <a:rPr dirty="0" sz="1000">
                <a:latin typeface="Courier New"/>
                <a:cs typeface="Courier New"/>
              </a:rPr>
              <a:t> ,	</a:t>
            </a:r>
            <a:r>
              <a:rPr dirty="0" sz="1000" spc="-5">
                <a:latin typeface="Courier New"/>
                <a:cs typeface="Courier New"/>
              </a:rPr>
              <a:t>Indian</a:t>
            </a:r>
            <a:r>
              <a:rPr dirty="0" sz="1000" spc="5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Visa</a:t>
            </a:r>
            <a:r>
              <a:rPr dirty="0" sz="100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for		Luxembourg </a:t>
            </a:r>
            <a:r>
              <a:rPr dirty="0" sz="100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Citizens </a:t>
            </a:r>
            <a:r>
              <a:rPr dirty="0" sz="1000">
                <a:latin typeface="Courier New"/>
                <a:cs typeface="Courier New"/>
              </a:rPr>
              <a:t>,	</a:t>
            </a:r>
            <a:r>
              <a:rPr dirty="0" sz="1000" spc="-5">
                <a:latin typeface="Courier New"/>
                <a:cs typeface="Courier New"/>
              </a:rPr>
              <a:t>Indian</a:t>
            </a:r>
            <a:r>
              <a:rPr dirty="0" sz="100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Visa</a:t>
            </a:r>
            <a:r>
              <a:rPr dirty="0" sz="1000" spc="5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for	Malta Citizens</a:t>
            </a:r>
            <a:r>
              <a:rPr dirty="0" sz="1000">
                <a:latin typeface="Courier New"/>
                <a:cs typeface="Courier New"/>
              </a:rPr>
              <a:t> ,	</a:t>
            </a:r>
            <a:r>
              <a:rPr dirty="0" sz="1000" spc="-5">
                <a:latin typeface="Courier New"/>
                <a:cs typeface="Courier New"/>
              </a:rPr>
              <a:t>Indian</a:t>
            </a:r>
            <a:r>
              <a:rPr dirty="0" sz="100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Visa</a:t>
            </a:r>
            <a:r>
              <a:rPr dirty="0" sz="100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for	Mexico Citizens </a:t>
            </a:r>
            <a:r>
              <a:rPr dirty="0" sz="1000">
                <a:latin typeface="Courier New"/>
                <a:cs typeface="Courier New"/>
              </a:rPr>
              <a:t>, </a:t>
            </a:r>
            <a:r>
              <a:rPr dirty="0" sz="1000" spc="5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Indian Visa for</a:t>
            </a:r>
            <a:r>
              <a:rPr dirty="0" sz="100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Monaco Citizens </a:t>
            </a:r>
            <a:r>
              <a:rPr dirty="0" sz="1000">
                <a:latin typeface="Courier New"/>
                <a:cs typeface="Courier New"/>
              </a:rPr>
              <a:t>,</a:t>
            </a:r>
            <a:r>
              <a:rPr dirty="0" sz="1000" spc="5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Indian Visa for</a:t>
            </a:r>
            <a:r>
              <a:rPr dirty="0" sz="1000" spc="59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Montserrat Citizens </a:t>
            </a:r>
            <a:r>
              <a:rPr dirty="0" sz="1000">
                <a:latin typeface="Courier New"/>
                <a:cs typeface="Courier New"/>
              </a:rPr>
              <a:t>,</a:t>
            </a:r>
            <a:r>
              <a:rPr dirty="0" sz="1000" spc="60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Indian </a:t>
            </a:r>
            <a:r>
              <a:rPr dirty="0" sz="100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Visa for</a:t>
            </a:r>
            <a:r>
              <a:rPr dirty="0" sz="100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Netherlands Citizens </a:t>
            </a:r>
            <a:r>
              <a:rPr dirty="0" sz="1000">
                <a:latin typeface="Courier New"/>
                <a:cs typeface="Courier New"/>
              </a:rPr>
              <a:t>,</a:t>
            </a:r>
            <a:r>
              <a:rPr dirty="0" sz="1000" spc="60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Indian Visa for</a:t>
            </a:r>
            <a:r>
              <a:rPr dirty="0" sz="1000" spc="59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New Zealand Citizens </a:t>
            </a:r>
            <a:r>
              <a:rPr dirty="0" sz="1000">
                <a:latin typeface="Courier New"/>
                <a:cs typeface="Courier New"/>
              </a:rPr>
              <a:t>,</a:t>
            </a:r>
            <a:r>
              <a:rPr dirty="0" sz="1000" spc="60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Indian </a:t>
            </a:r>
            <a:r>
              <a:rPr dirty="0" sz="100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Visa for</a:t>
            </a:r>
            <a:r>
              <a:rPr dirty="0" sz="100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Norway Citizens </a:t>
            </a:r>
            <a:r>
              <a:rPr dirty="0" sz="1000">
                <a:latin typeface="Courier New"/>
                <a:cs typeface="Courier New"/>
              </a:rPr>
              <a:t>,</a:t>
            </a:r>
            <a:r>
              <a:rPr dirty="0" sz="1000" spc="60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Indian Visa for</a:t>
            </a:r>
            <a:r>
              <a:rPr dirty="0" sz="1000" spc="59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Papua New Guinea Citizens </a:t>
            </a:r>
            <a:r>
              <a:rPr dirty="0" sz="1000">
                <a:latin typeface="Courier New"/>
                <a:cs typeface="Courier New"/>
              </a:rPr>
              <a:t>,</a:t>
            </a:r>
            <a:r>
              <a:rPr dirty="0" sz="1000" spc="60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Indian </a:t>
            </a:r>
            <a:r>
              <a:rPr dirty="0" sz="100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Visa for</a:t>
            </a:r>
            <a:r>
              <a:rPr dirty="0" sz="100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Poland Citizens </a:t>
            </a:r>
            <a:r>
              <a:rPr dirty="0" sz="1000">
                <a:latin typeface="Courier New"/>
                <a:cs typeface="Courier New"/>
              </a:rPr>
              <a:t>,</a:t>
            </a:r>
            <a:r>
              <a:rPr dirty="0" sz="1000" spc="5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Indian Visa for</a:t>
            </a:r>
            <a:r>
              <a:rPr dirty="0" sz="100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Portugal Citizens </a:t>
            </a:r>
            <a:r>
              <a:rPr dirty="0" sz="1000">
                <a:latin typeface="Courier New"/>
                <a:cs typeface="Courier New"/>
              </a:rPr>
              <a:t>,</a:t>
            </a:r>
            <a:r>
              <a:rPr dirty="0" sz="1000" spc="5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Indian Visa for </a:t>
            </a:r>
            <a:r>
              <a:rPr dirty="0" sz="100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Romania Citizens </a:t>
            </a:r>
            <a:r>
              <a:rPr dirty="0" sz="1000">
                <a:latin typeface="Courier New"/>
                <a:cs typeface="Courier New"/>
              </a:rPr>
              <a:t>,</a:t>
            </a:r>
            <a:r>
              <a:rPr dirty="0" sz="1000" spc="5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Indian Visa for</a:t>
            </a:r>
            <a:r>
              <a:rPr dirty="0" sz="100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Samoa Citizens </a:t>
            </a:r>
            <a:r>
              <a:rPr dirty="0" sz="1000">
                <a:latin typeface="Courier New"/>
                <a:cs typeface="Courier New"/>
              </a:rPr>
              <a:t>,</a:t>
            </a:r>
            <a:r>
              <a:rPr dirty="0" sz="1000" spc="5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Indian Visa for</a:t>
            </a:r>
            <a:r>
              <a:rPr dirty="0" sz="100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San Marino </a:t>
            </a:r>
            <a:r>
              <a:rPr dirty="0" sz="100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Citizens </a:t>
            </a:r>
            <a:r>
              <a:rPr dirty="0" sz="1000">
                <a:latin typeface="Courier New"/>
                <a:cs typeface="Courier New"/>
              </a:rPr>
              <a:t>,</a:t>
            </a:r>
            <a:r>
              <a:rPr dirty="0" sz="1000" spc="60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Indian Visa for</a:t>
            </a:r>
            <a:r>
              <a:rPr dirty="0" sz="1000" spc="59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Singapore Citizens </a:t>
            </a:r>
            <a:r>
              <a:rPr dirty="0" sz="1000">
                <a:latin typeface="Courier New"/>
                <a:cs typeface="Courier New"/>
              </a:rPr>
              <a:t>,</a:t>
            </a:r>
            <a:r>
              <a:rPr dirty="0" sz="1000" spc="60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Indian Visa for</a:t>
            </a:r>
            <a:r>
              <a:rPr dirty="0" sz="1000" spc="59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Slovakia </a:t>
            </a:r>
            <a:r>
              <a:rPr dirty="0" sz="100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Citizens </a:t>
            </a:r>
            <a:r>
              <a:rPr dirty="0" sz="1000">
                <a:latin typeface="Courier New"/>
                <a:cs typeface="Courier New"/>
              </a:rPr>
              <a:t>,</a:t>
            </a:r>
            <a:r>
              <a:rPr dirty="0" sz="1000" spc="5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Indian Visa for</a:t>
            </a:r>
            <a:r>
              <a:rPr dirty="0" sz="100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Slovenia Citizens </a:t>
            </a:r>
            <a:r>
              <a:rPr dirty="0" sz="1000">
                <a:latin typeface="Courier New"/>
                <a:cs typeface="Courier New"/>
              </a:rPr>
              <a:t>,</a:t>
            </a:r>
            <a:r>
              <a:rPr dirty="0" sz="1000" spc="5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Indian Visa for</a:t>
            </a:r>
            <a:r>
              <a:rPr dirty="0" sz="100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Solomon Islands </a:t>
            </a:r>
            <a:r>
              <a:rPr dirty="0" sz="100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Citizens </a:t>
            </a:r>
            <a:r>
              <a:rPr dirty="0" sz="1000">
                <a:latin typeface="Courier New"/>
                <a:cs typeface="Courier New"/>
              </a:rPr>
              <a:t>,</a:t>
            </a:r>
            <a:r>
              <a:rPr dirty="0" sz="1000" spc="5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Indian Visa for</a:t>
            </a:r>
            <a:r>
              <a:rPr dirty="0" sz="100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Spain Citizens </a:t>
            </a:r>
            <a:r>
              <a:rPr dirty="0" sz="1000">
                <a:latin typeface="Courier New"/>
                <a:cs typeface="Courier New"/>
              </a:rPr>
              <a:t>,</a:t>
            </a:r>
            <a:r>
              <a:rPr dirty="0" sz="1000" spc="5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Indian Visa for</a:t>
            </a:r>
            <a:r>
              <a:rPr dirty="0" sz="1000" spc="59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Sweden Citizens </a:t>
            </a:r>
            <a:r>
              <a:rPr dirty="0" sz="1000">
                <a:latin typeface="Courier New"/>
                <a:cs typeface="Courier New"/>
              </a:rPr>
              <a:t>, </a:t>
            </a:r>
            <a:r>
              <a:rPr dirty="0" sz="1000" spc="5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Indian Visa for</a:t>
            </a:r>
            <a:r>
              <a:rPr dirty="0" sz="100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Switzerland Citizens </a:t>
            </a:r>
            <a:r>
              <a:rPr dirty="0" sz="1000">
                <a:latin typeface="Courier New"/>
                <a:cs typeface="Courier New"/>
              </a:rPr>
              <a:t>,</a:t>
            </a:r>
            <a:r>
              <a:rPr dirty="0" sz="1000" spc="5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Indian Visa for</a:t>
            </a:r>
            <a:r>
              <a:rPr dirty="0" sz="100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Taiwan Citizens </a:t>
            </a:r>
            <a:r>
              <a:rPr dirty="0" sz="1000">
                <a:latin typeface="Courier New"/>
                <a:cs typeface="Courier New"/>
              </a:rPr>
              <a:t>,</a:t>
            </a:r>
            <a:r>
              <a:rPr dirty="0" sz="1000" spc="60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Indian </a:t>
            </a:r>
            <a:r>
              <a:rPr dirty="0" sz="1000" spc="-59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Visa for</a:t>
            </a:r>
            <a:r>
              <a:rPr dirty="0" sz="100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British overseas Citizens </a:t>
            </a:r>
            <a:r>
              <a:rPr dirty="0" sz="1000">
                <a:latin typeface="Courier New"/>
                <a:cs typeface="Courier New"/>
              </a:rPr>
              <a:t>,</a:t>
            </a:r>
            <a:r>
              <a:rPr dirty="0" sz="1000" spc="5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Indian Visa for</a:t>
            </a:r>
            <a:r>
              <a:rPr dirty="0" sz="100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United Kingdom Citizens </a:t>
            </a:r>
            <a:r>
              <a:rPr dirty="0" sz="1000">
                <a:latin typeface="Courier New"/>
                <a:cs typeface="Courier New"/>
              </a:rPr>
              <a:t>, </a:t>
            </a:r>
            <a:r>
              <a:rPr dirty="0" sz="1000" spc="5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Indian</a:t>
            </a:r>
            <a:r>
              <a:rPr dirty="0" sz="1000" spc="-1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Visa for</a:t>
            </a:r>
            <a:r>
              <a:rPr dirty="0" sz="1000" spc="5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Vatican City</a:t>
            </a:r>
            <a:r>
              <a:rPr dirty="0" sz="1000" spc="-1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State.</a:t>
            </a:r>
            <a:endParaRPr sz="1000">
              <a:latin typeface="Courier New"/>
              <a:cs typeface="Courier New"/>
            </a:endParaRPr>
          </a:p>
          <a:p>
            <a:pPr>
              <a:lnSpc>
                <a:spcPct val="100000"/>
              </a:lnSpc>
              <a:spcBef>
                <a:spcPts val="35"/>
              </a:spcBef>
            </a:pPr>
            <a:endParaRPr sz="850">
              <a:latin typeface="Courier New"/>
              <a:cs typeface="Courier New"/>
            </a:endParaRPr>
          </a:p>
          <a:p>
            <a:pPr marL="12700" marR="5080">
              <a:lnSpc>
                <a:spcPts val="1140"/>
              </a:lnSpc>
            </a:pPr>
            <a:r>
              <a:rPr dirty="0" sz="1000" spc="-5">
                <a:latin typeface="Courier New"/>
                <a:cs typeface="Courier New"/>
              </a:rPr>
              <a:t>Keywords :viză indiană, viză pentru India, evisa india, india evisa, viză indiană </a:t>
            </a:r>
            <a:r>
              <a:rPr dirty="0" sz="100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online, cerere de viză indiană, cerere de viză indiană online, cerere de viză </a:t>
            </a:r>
            <a:r>
              <a:rPr dirty="0" sz="100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indiană online, cerere de viză indiană online, cerere de viză indiană online, evisa </a:t>
            </a:r>
            <a:r>
              <a:rPr dirty="0" sz="1000" spc="-59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india, india evisa, viză de afaceri india </a:t>
            </a:r>
            <a:r>
              <a:rPr dirty="0" sz="1000">
                <a:latin typeface="Courier New"/>
                <a:cs typeface="Courier New"/>
              </a:rPr>
              <a:t>, </a:t>
            </a:r>
            <a:r>
              <a:rPr dirty="0" sz="1000" spc="-5">
                <a:latin typeface="Courier New"/>
                <a:cs typeface="Courier New"/>
              </a:rPr>
              <a:t>viza medicala india, viza turistica </a:t>
            </a:r>
            <a:r>
              <a:rPr dirty="0" sz="100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india,</a:t>
            </a:r>
            <a:r>
              <a:rPr dirty="0" sz="1000" spc="3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viza</a:t>
            </a:r>
            <a:r>
              <a:rPr dirty="0" sz="1000" spc="3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india,</a:t>
            </a:r>
            <a:r>
              <a:rPr dirty="0" sz="1000" spc="35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viza</a:t>
            </a:r>
            <a:r>
              <a:rPr dirty="0" sz="1000" spc="3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indiana,</a:t>
            </a:r>
            <a:r>
              <a:rPr dirty="0" sz="1000" spc="35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viza</a:t>
            </a:r>
            <a:r>
              <a:rPr dirty="0" sz="1000" spc="3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india</a:t>
            </a:r>
            <a:r>
              <a:rPr dirty="0" sz="1000" spc="35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online,</a:t>
            </a:r>
            <a:r>
              <a:rPr dirty="0" sz="1000" spc="3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viza</a:t>
            </a:r>
            <a:r>
              <a:rPr dirty="0" sz="1000" spc="35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indiana</a:t>
            </a:r>
            <a:r>
              <a:rPr dirty="0" sz="1000" spc="3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online,</a:t>
            </a:r>
            <a:r>
              <a:rPr dirty="0" sz="1000" spc="35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viza </a:t>
            </a:r>
            <a:r>
              <a:rPr dirty="0" sz="100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pentru India, viza pentru India, evisa indiana, evisa india, viza de afaceri </a:t>
            </a:r>
            <a:r>
              <a:rPr dirty="0" sz="100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indiana,</a:t>
            </a:r>
            <a:r>
              <a:rPr dirty="0" sz="1000" spc="35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viza</a:t>
            </a:r>
            <a:r>
              <a:rPr dirty="0" sz="1000" spc="35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turistica</a:t>
            </a:r>
            <a:r>
              <a:rPr dirty="0" sz="1000" spc="35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indiana,</a:t>
            </a:r>
            <a:r>
              <a:rPr dirty="0" sz="1000" spc="35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viza</a:t>
            </a:r>
            <a:r>
              <a:rPr dirty="0" sz="1000" spc="35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medicala</a:t>
            </a:r>
            <a:r>
              <a:rPr dirty="0" sz="1000" spc="35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indiana,</a:t>
            </a:r>
            <a:r>
              <a:rPr dirty="0" sz="1000" spc="35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india</a:t>
            </a:r>
            <a:r>
              <a:rPr dirty="0" sz="1000" spc="4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centru</a:t>
            </a:r>
            <a:r>
              <a:rPr dirty="0" sz="1000" spc="35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de</a:t>
            </a:r>
            <a:r>
              <a:rPr dirty="0" sz="1000" spc="35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solicitare </a:t>
            </a:r>
            <a:r>
              <a:rPr dirty="0" sz="1000" spc="-585">
                <a:latin typeface="Courier New"/>
                <a:cs typeface="Courier New"/>
              </a:rPr>
              <a:t> </a:t>
            </a:r>
            <a:r>
              <a:rPr dirty="0" sz="1000">
                <a:latin typeface="Courier New"/>
                <a:cs typeface="Courier New"/>
              </a:rPr>
              <a:t>a </a:t>
            </a:r>
            <a:r>
              <a:rPr dirty="0" sz="1000" spc="-5">
                <a:latin typeface="Courier New"/>
                <a:cs typeface="Courier New"/>
              </a:rPr>
              <a:t>vizelor, viză indiană pentru cetățenii noi, viză indiană din SUA, viză indiană </a:t>
            </a:r>
            <a:r>
              <a:rPr dirty="0" sz="100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pentru americani. Viză urgentă pentru India, Viză pentru India de urgență. Viză </a:t>
            </a:r>
            <a:r>
              <a:rPr dirty="0" sz="100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indiană pentru cetățenii americani, viza indiană pentru cetățenii Canadei, viza </a:t>
            </a:r>
            <a:r>
              <a:rPr dirty="0" sz="100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indiană pentru cetățenii Noii Zeelande, viza indiană pentru cetățenii australieni, </a:t>
            </a:r>
            <a:r>
              <a:rPr dirty="0" sz="100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viza indiană pentru cetățenii din Marea Britanie. Viză indiană pentru cetățenii </a:t>
            </a:r>
            <a:r>
              <a:rPr dirty="0" sz="100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japonezii,</a:t>
            </a:r>
            <a:r>
              <a:rPr dirty="0" sz="1000" spc="4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viza</a:t>
            </a:r>
            <a:r>
              <a:rPr dirty="0" sz="1000" spc="4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indiană</a:t>
            </a:r>
            <a:r>
              <a:rPr dirty="0" sz="1000" spc="4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pentru</a:t>
            </a:r>
            <a:r>
              <a:rPr dirty="0" sz="1000" spc="4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cetățenii</a:t>
            </a:r>
            <a:r>
              <a:rPr dirty="0" sz="1000" spc="4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coreeani,</a:t>
            </a:r>
            <a:r>
              <a:rPr dirty="0" sz="1000" spc="4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viza</a:t>
            </a:r>
            <a:r>
              <a:rPr dirty="0" sz="1000" spc="45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indiană</a:t>
            </a:r>
            <a:r>
              <a:rPr dirty="0" sz="1000" spc="4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pentru</a:t>
            </a:r>
            <a:r>
              <a:rPr dirty="0" sz="1000" spc="4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cetățenii </a:t>
            </a:r>
            <a:r>
              <a:rPr dirty="0" sz="100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din Taiwan, viză indiană pentru cetățenii danezi, viza indiană pentru cetățenii </a:t>
            </a:r>
            <a:r>
              <a:rPr dirty="0" sz="100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germani, viza indiană pentru cetățenii olandezi. indian visa, visa for india, evisa </a:t>
            </a:r>
            <a:r>
              <a:rPr dirty="0" sz="1000" spc="-59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india, india evisa, indian visa online, indian visa application, india visa online </a:t>
            </a:r>
            <a:r>
              <a:rPr dirty="0" sz="100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application, indian visa online application, india visa application online, indian </a:t>
            </a:r>
            <a:r>
              <a:rPr dirty="0" sz="100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visa application online, evisa india, india evisa, india business visa, india </a:t>
            </a:r>
            <a:r>
              <a:rPr dirty="0" sz="100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medical</a:t>
            </a:r>
            <a:r>
              <a:rPr dirty="0" sz="1000" spc="3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visa,</a:t>
            </a:r>
            <a:r>
              <a:rPr dirty="0" sz="1000" spc="3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india</a:t>
            </a:r>
            <a:r>
              <a:rPr dirty="0" sz="1000" spc="35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tourist</a:t>
            </a:r>
            <a:r>
              <a:rPr dirty="0" sz="1000" spc="3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visa,</a:t>
            </a:r>
            <a:r>
              <a:rPr dirty="0" sz="1000" spc="35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india</a:t>
            </a:r>
            <a:r>
              <a:rPr dirty="0" sz="1000" spc="3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visa,</a:t>
            </a:r>
            <a:r>
              <a:rPr dirty="0" sz="1000" spc="35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indian</a:t>
            </a:r>
            <a:r>
              <a:rPr dirty="0" sz="1000" spc="3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visa,</a:t>
            </a:r>
            <a:r>
              <a:rPr dirty="0" sz="1000" spc="35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india</a:t>
            </a:r>
            <a:r>
              <a:rPr dirty="0" sz="1000" spc="3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visa</a:t>
            </a:r>
            <a:r>
              <a:rPr dirty="0" sz="1000" spc="35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online, </a:t>
            </a:r>
            <a:r>
              <a:rPr dirty="0" sz="100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indian</a:t>
            </a:r>
            <a:r>
              <a:rPr dirty="0" sz="1000" spc="25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visa</a:t>
            </a:r>
            <a:r>
              <a:rPr dirty="0" sz="1000" spc="3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online,</a:t>
            </a:r>
            <a:r>
              <a:rPr dirty="0" sz="1000" spc="3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visa</a:t>
            </a:r>
            <a:r>
              <a:rPr dirty="0" sz="1000" spc="3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to</a:t>
            </a:r>
            <a:r>
              <a:rPr dirty="0" sz="1000" spc="3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india,</a:t>
            </a:r>
            <a:r>
              <a:rPr dirty="0" sz="1000" spc="3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visa</a:t>
            </a:r>
            <a:r>
              <a:rPr dirty="0" sz="1000" spc="3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for</a:t>
            </a:r>
            <a:r>
              <a:rPr dirty="0" sz="1000" spc="25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india,</a:t>
            </a:r>
            <a:r>
              <a:rPr dirty="0" sz="1000" spc="3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indian</a:t>
            </a:r>
            <a:r>
              <a:rPr dirty="0" sz="1000" spc="3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evisa,</a:t>
            </a:r>
            <a:r>
              <a:rPr dirty="0" sz="1000" spc="3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evisa</a:t>
            </a:r>
            <a:r>
              <a:rPr dirty="0" sz="1000" spc="3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india, </a:t>
            </a:r>
            <a:r>
              <a:rPr dirty="0" sz="100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indian business visa, indian tourist visa, indian medical visa, india visa </a:t>
            </a:r>
            <a:r>
              <a:rPr dirty="0" sz="100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application centre, indian visa for us citizens, indian visa from usa, indian visa </a:t>
            </a:r>
            <a:r>
              <a:rPr dirty="0" sz="100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for</a:t>
            </a:r>
            <a:r>
              <a:rPr dirty="0" sz="1000" spc="3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americans.</a:t>
            </a:r>
            <a:r>
              <a:rPr dirty="0" sz="1000" spc="3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urgent</a:t>
            </a:r>
            <a:r>
              <a:rPr dirty="0" sz="1000" spc="35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india</a:t>
            </a:r>
            <a:r>
              <a:rPr dirty="0" sz="1000" spc="3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visa,</a:t>
            </a:r>
            <a:r>
              <a:rPr dirty="0" sz="1000" spc="35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india</a:t>
            </a:r>
            <a:r>
              <a:rPr dirty="0" sz="1000" spc="3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visa</a:t>
            </a:r>
            <a:r>
              <a:rPr dirty="0" sz="1000" spc="35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emergency.</a:t>
            </a:r>
            <a:r>
              <a:rPr dirty="0" sz="1000" spc="3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indian</a:t>
            </a:r>
            <a:r>
              <a:rPr dirty="0" sz="1000" spc="35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visa</a:t>
            </a:r>
            <a:r>
              <a:rPr dirty="0" sz="1000" spc="3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for</a:t>
            </a:r>
            <a:r>
              <a:rPr dirty="0" sz="1000" spc="35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us </a:t>
            </a:r>
            <a:r>
              <a:rPr dirty="0" sz="100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citizens,</a:t>
            </a:r>
            <a:r>
              <a:rPr dirty="0" sz="1000" spc="-1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indian</a:t>
            </a:r>
            <a:r>
              <a:rPr dirty="0" sz="1000" spc="-1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visa for</a:t>
            </a:r>
            <a:r>
              <a:rPr dirty="0" sz="1000" spc="-1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canada</a:t>
            </a:r>
            <a:r>
              <a:rPr dirty="0" sz="1000" spc="-1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citizens, indian</a:t>
            </a:r>
            <a:r>
              <a:rPr dirty="0" sz="1000" spc="-1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visa for</a:t>
            </a:r>
            <a:r>
              <a:rPr dirty="0" sz="1000" spc="-1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new</a:t>
            </a:r>
            <a:r>
              <a:rPr dirty="0" sz="1000" spc="-1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zealand citizens,</a:t>
            </a:r>
            <a:endParaRPr sz="1000">
              <a:latin typeface="Courier New"/>
              <a:cs typeface="Courier New"/>
            </a:endParaRP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708659" y="686434"/>
            <a:ext cx="6273165" cy="610235"/>
          </a:xfrm>
          <a:prstGeom prst="rect">
            <a:avLst/>
          </a:prstGeom>
        </p:spPr>
        <p:txBody>
          <a:bodyPr wrap="square" lIns="0" tIns="24765" rIns="0" bIns="0" rtlCol="0" vert="horz">
            <a:spAutoFit/>
          </a:bodyPr>
          <a:lstStyle/>
          <a:p>
            <a:pPr marL="12700" marR="5080">
              <a:lnSpc>
                <a:spcPts val="1130"/>
              </a:lnSpc>
              <a:spcBef>
                <a:spcPts val="195"/>
              </a:spcBef>
            </a:pPr>
            <a:r>
              <a:rPr dirty="0" sz="1000" spc="-5">
                <a:latin typeface="Courier New"/>
                <a:cs typeface="Courier New"/>
              </a:rPr>
              <a:t>indian visa for australian citizens, indian visa for uk citizens. indian visa for </a:t>
            </a:r>
            <a:r>
              <a:rPr dirty="0" sz="100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japan citizens, indian visa for korea citizens, indian visa for taiwan citizens, </a:t>
            </a:r>
            <a:r>
              <a:rPr dirty="0" sz="100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indian visa for denmark citizens, indian visa for german citizens, indian visa for </a:t>
            </a:r>
            <a:r>
              <a:rPr dirty="0" sz="1000" spc="-59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netherlands</a:t>
            </a:r>
            <a:r>
              <a:rPr dirty="0" sz="1000" spc="-10">
                <a:latin typeface="Courier New"/>
                <a:cs typeface="Courier New"/>
              </a:rPr>
              <a:t> </a:t>
            </a:r>
            <a:r>
              <a:rPr dirty="0" sz="1000" spc="-5">
                <a:latin typeface="Courier New"/>
                <a:cs typeface="Courier New"/>
              </a:rPr>
              <a:t>citizens.</a:t>
            </a:r>
            <a:endParaRPr sz="1000">
              <a:latin typeface="Courier New"/>
              <a:cs typeface="Courier New"/>
            </a:endParaRP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00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0</TotalTime>
  <Application>Microsoft Office PowerPoint</Application>
  <PresentationFormat>On-screen Show (4:3)</PresentationFormat>
  <ScaleCrop>false</ScaleCrop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terms:created xsi:type="dcterms:W3CDTF">2024-01-25T04:01:12Z</dcterms:created>
  <dcterms:modified xsi:type="dcterms:W3CDTF">2024-01-25T04:01:12Z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reated">
    <vt:filetime>2024-01-25T00:00:00Z</vt:filetime>
  </property>
  <property fmtid="{D5CDD505-2E9C-101B-9397-08002B2CF9AE}" pid="3" name="Creator">
    <vt:lpwstr>Writer</vt:lpwstr>
  </property>
  <property fmtid="{D5CDD505-2E9C-101B-9397-08002B2CF9AE}" pid="4" name="LastSaved">
    <vt:filetime>2024-01-25T00:00:00Z</vt:filetime>
  </property>
</Properties>
</file>