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396" y="-276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7"/>
            <a:ext cx="932688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1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4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45956" y="274640"/>
            <a:ext cx="2962274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9130" y="274640"/>
            <a:ext cx="870394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8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2"/>
            <a:ext cx="93268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3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9131" y="1600202"/>
            <a:ext cx="583311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5121" y="1600202"/>
            <a:ext cx="583311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7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535113"/>
            <a:ext cx="484822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2174875"/>
            <a:ext cx="48482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1" y="1535113"/>
            <a:ext cx="48501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1" y="2174875"/>
            <a:ext cx="48501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0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3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73050"/>
            <a:ext cx="360997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2"/>
            <a:ext cx="61341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" y="1435102"/>
            <a:ext cx="360997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2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1"/>
            <a:ext cx="658368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9"/>
            <a:ext cx="658368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7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2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2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201F5-D228-403A-9A36-333EA66A570A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2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2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E7752-D670-44B7-B589-727E2297A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3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00335"/>
            <a:ext cx="987552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KURIKULUM D3 </a:t>
            </a:r>
            <a:r>
              <a:rPr lang="en-US" sz="2800" dirty="0" smtClean="0"/>
              <a:t>FARMASI</a:t>
            </a:r>
            <a:br>
              <a:rPr lang="en-US" sz="2800" dirty="0" smtClean="0"/>
            </a:br>
            <a:r>
              <a:rPr lang="en-US" sz="2800" dirty="0" smtClean="0"/>
              <a:t>FAKULTAS OLAHRAGA DAN KESEHATAN</a:t>
            </a:r>
            <a:br>
              <a:rPr lang="en-US" sz="2800" dirty="0" smtClean="0"/>
            </a:br>
            <a:r>
              <a:rPr lang="en-US" sz="2800" dirty="0" smtClean="0"/>
              <a:t>UNIVERSITAS NEGERI GORONTALO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965889"/>
              </p:ext>
            </p:extLst>
          </p:nvPr>
        </p:nvGraphicFramePr>
        <p:xfrm>
          <a:off x="152400" y="1981200"/>
          <a:ext cx="5181598" cy="3243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1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9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9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9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9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02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NAMA MATA KULIAH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4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702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highlight>
                            <a:srgbClr val="FF00FF"/>
                          </a:highlight>
                        </a:rPr>
                        <a:t>SEMESTER I</a:t>
                      </a:r>
                      <a:endParaRPr lang="en-US" sz="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highlight>
                            <a:srgbClr val="FF00FF"/>
                          </a:highlight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PENDIDIKAN AGAMA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NAS40111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PENDIDIKAN AGAMA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NAS40211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PENDIDIKAN KEWARGANEGARAAN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NAS40312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MATEMATIKA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FISIKA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HAH40511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FISIKA DASAR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HAH40611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HAH40711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HAH40812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MIKROBIOLOGI DAN PARASITOLOGI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MIKROBIOLOGI DAN PARASITOLOGI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MORFOLOGI DAN FISIOLOGI TUMBUHAN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MORFOLOGI DAN FISIOLOGI TUMBUHAN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FARMASETIKA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FARMASETIKA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HAH41412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0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WAWASAN BUDAYA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UNG41512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250623"/>
              </p:ext>
            </p:extLst>
          </p:nvPr>
        </p:nvGraphicFramePr>
        <p:xfrm>
          <a:off x="5457022" y="2932583"/>
          <a:ext cx="5333998" cy="3242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9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1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18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18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NAMA MATA 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SEMESTER I</a:t>
                      </a:r>
                      <a:endParaRPr lang="en-US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PENDIDIKAN AGAMA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NAS40111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PENDIDIKAN AGAMA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NAS40211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PENDIDIKAN KEWARGANEGARAAN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NAS40312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MATEMATIKA FARMASI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HAH40412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FISIKA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HAH40511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FISIKA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HAH40611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HAH40711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HAH40812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ILMU PERILAKU DAN ETIKA PROFESI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ILMU PERILAKU DAN ETIKA PROFESI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HAH41421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MORFOLOGI DAN FISIOLOGI TUMBUHAN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MORFOLOGI DAN FISIOLOGI TUMBUHAN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FARMASETIKA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FARMASETIKA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HAH41412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WAWASAN BUDAYA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UNG41512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5508" y="1517302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1 ANGKATAN 2015 DAN 2016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5186" y="239695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1 ANGKATAN 2017-2020</a:t>
            </a:r>
            <a:endParaRPr lang="en-US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7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941980"/>
              </p:ext>
            </p:extLst>
          </p:nvPr>
        </p:nvGraphicFramePr>
        <p:xfrm>
          <a:off x="152401" y="1600200"/>
          <a:ext cx="5029199" cy="3733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70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12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12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8277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SEMESTER 2</a:t>
                      </a:r>
                      <a:endParaRPr lang="en-US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13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NAMA MATA 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PENDIDIKAN PANCASILA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NAS40122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BAHASA INGGRIS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UNG40222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ANATOMI FISIOLOGI MANUSIA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HAH40321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ANATOMI FISIOLOGI MANUSIA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ORGANIK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HAH40521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ORGANIK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HAH40621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IKM &amp; PKM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HAH40721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IKM &amp; PKM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HAH40821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8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TEKNOLOGI SEDIAAN LIKUIDA &amp; SEMI SOLIDA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8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TEKNOLOGI SEDIAAN LIKUIDA &amp; SEMI SOLIDA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HAH41023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FARMAKOLOGI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FARMAKOLOGI DASAR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8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ILMU PERILAKU DAN ETIKA PROFESI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8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ILMU PERILAKU DAN ETIKA PROFESI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HAH41421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BAHASA INDONESIA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NAS41521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4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BAHASA INDONESIA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NAS41621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7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32" marR="66332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48640" y="0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KURIKULUM D3 </a:t>
            </a:r>
            <a:r>
              <a:rPr lang="en-US" dirty="0" smtClean="0"/>
              <a:t>FARMASI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575389"/>
              </p:ext>
            </p:extLst>
          </p:nvPr>
        </p:nvGraphicFramePr>
        <p:xfrm>
          <a:off x="5562601" y="2822106"/>
          <a:ext cx="5029199" cy="36548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70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12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12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296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SEMESTER 2</a:t>
                      </a:r>
                      <a:endParaRPr lang="en-US" sz="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4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NAMA MATA 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4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PENDIDIKAN PANCASILA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NAS40122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BAHASA INGGRIS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UNG40222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ANATOMI FISIOLOGI MANUSIA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HAH40321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ANATOMI FISIOLOGI MANUSIA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ORGANIK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HAH40521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ORGANIK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HAH40621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IKM &amp; PKM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HAH40721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IKM &amp; PKM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HAH40821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2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TEKNOLOGI SEDIAAN LIKUIDA &amp; SEMI SOLIDA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2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TEKNOLOGI SEDIAAN LIKUIDA &amp; SEMI SOLIDA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HAH41023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FARMAKOLOGI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FARMAKOLOGI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MIKROBIOLOGI DAN PARASITOLOGI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2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MIKROBIOLOGI DAN PARASITOLOGI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BAHASA INDONESIA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NAS41521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6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BAHASA INDONESIA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NAS41621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9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" y="10623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2 ANGKATAN 2015 DAN 2016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3518" y="23577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2 ANGKATAN 2017-2020</a:t>
            </a:r>
            <a:endParaRPr lang="en-US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42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76831"/>
              </p:ext>
            </p:extLst>
          </p:nvPr>
        </p:nvGraphicFramePr>
        <p:xfrm>
          <a:off x="161767" y="1549400"/>
          <a:ext cx="5324633" cy="3033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8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0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9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5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0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221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NAMA MATA KULIAH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2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42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SEMESTER 3</a:t>
                      </a:r>
                      <a:endParaRPr lang="en-US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BIOKIMIA DASAR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HAH40132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ILMU KOMUNIKASI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HAH40232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FARMASI FISIKA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HAH40331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FARMASI FISIKA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HAH40433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TEKNOLOGI SEDIAAN STERIL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HAH40531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TEKNOLOGI SEDIAAN STERIL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HAH40633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FARMAKOLOGI I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HAH40731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FARMAKOLOGI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HAH40831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FARMAKOGNOSI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FARMAKOGNOSI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FARMASI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FARMASI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2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ANALISIS INSTRUMEN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5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13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48640" y="0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KURIKULUM D3 FARMASI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10623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3 ANGKATAN 2015 DAN 2016</a:t>
            </a:r>
            <a:endParaRPr lang="en-US" sz="2400" dirty="0">
              <a:latin typeface="Arial Narrow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116929"/>
              </p:ext>
            </p:extLst>
          </p:nvPr>
        </p:nvGraphicFramePr>
        <p:xfrm>
          <a:off x="5638803" y="3871849"/>
          <a:ext cx="5181597" cy="2681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2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1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9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92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92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NAMA MATA 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highlight>
                            <a:srgbClr val="FF00FF"/>
                          </a:highlight>
                        </a:rPr>
                        <a:t>SEMESTER 3</a:t>
                      </a:r>
                      <a:endParaRPr lang="en-US" sz="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highlight>
                            <a:srgbClr val="FF00FF"/>
                          </a:highlight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BIOKIMIA DASAR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HAH40132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ILMU KOMUNIKASI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HAH40232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FARMASI FISIKA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HAH40331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FARMASI FISIKA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HAH40433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TEKNOLOGI SEDIAAN STERIL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HAH40531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TEKNOLOGI SEDIAAN STERIL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HAH40633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FARMAKOLOGI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HAH40731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FARMAKOLOGI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HAH40831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FARMAKOGNOSI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FARMAKOGNOSI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FARMASI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HAH41131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FARMASI 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PENGEMBANGAN OBAT HERBAL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HAH40352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38800" y="33528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3 ANGKATAN 2017-2020</a:t>
            </a:r>
            <a:endParaRPr lang="en-US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706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8640" y="0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KURIKULUM D3 FARMASI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00300" y="11430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SEMESTER 4, TIDAK ADA PERUBAHAN</a:t>
            </a:r>
            <a:endParaRPr lang="en-US" sz="2400" dirty="0">
              <a:latin typeface="Arial Narrow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825569"/>
              </p:ext>
            </p:extLst>
          </p:nvPr>
        </p:nvGraphicFramePr>
        <p:xfrm>
          <a:off x="2209800" y="1752600"/>
          <a:ext cx="6717052" cy="3277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4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02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NAMA MATA KULIAH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KODE MATAKULIAH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SKS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JENIS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TEORI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00FF"/>
                          </a:highlight>
                        </a:rPr>
                        <a:t>SEMESTER 4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TEKNOLOGI SEDIAAN SOLIDA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HAH40141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 TEKNOLOGI SEDIAAN SOLIDA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HAH40243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FARMAKOLOGI II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HAH40341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 FARMAKOLOGI II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HAH40441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FITOKIMIA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HAH40541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 FITOKIMIA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HAH40642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KIMIA FARMASI II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HAH40741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 KIMIA FARMASI II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HAH40841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KESEHATAN DAN KESELAMATAN KERJA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HAH40941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MANAJEMEN FARMASI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HAH41041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 MANAJEMEN FARMASI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HAH41143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FARMASI KLINIK DASAR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HAH41241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 FARMASI KLINIK DASAR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HAH41342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883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8640" y="0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KURIKULUM D3 FARMASI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2335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5 ANGKATAN 2015 DAN 2016</a:t>
            </a:r>
            <a:endParaRPr lang="en-US" sz="2400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28194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itchFamily="34" charset="0"/>
              </a:rPr>
              <a:t>SEMESTER 5 ANGKATAN 2017-2020</a:t>
            </a:r>
            <a:endParaRPr lang="en-US" sz="2400" dirty="0">
              <a:latin typeface="Arial Narrow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65717"/>
              </p:ext>
            </p:extLst>
          </p:nvPr>
        </p:nvGraphicFramePr>
        <p:xfrm>
          <a:off x="76200" y="1524000"/>
          <a:ext cx="5575617" cy="3277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3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5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94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94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NAMA MATA KULIAH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JENIS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SEMESTER 5</a:t>
                      </a:r>
                      <a:endParaRPr lang="en-US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FITOMEDISIN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HAH40152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STATISTIKA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HAH40252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OBAT TRADISIONAL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HAH40352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FARMASI RUMAH SAKIT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FARMASI RUMAH SAKIT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HAH40552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TEKNOLOGI KOSMETIK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HAH40651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TEKNOLOGI KOSMETIK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HAH40753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PERUNDANG-UNDANGAN KESEHATAN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HAH40852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METODOLOGI PENELITIAN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METODOLOGI PENELITIAN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PEMASARAN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HAH41152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SPESIALITE DAN TERMINOLOGI KESEHATAN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SPESIALITE DAN TERMINOLOGI KESEHATAN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ANALISIS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HAH41451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ANALISIS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377651"/>
              </p:ext>
            </p:extLst>
          </p:nvPr>
        </p:nvGraphicFramePr>
        <p:xfrm>
          <a:off x="5791200" y="3323209"/>
          <a:ext cx="4952048" cy="3382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3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8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68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6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NAMA MATA KULIAH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KODE MATAKULIAH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SKS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JENIS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TEORI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highlight>
                            <a:srgbClr val="FF00FF"/>
                          </a:highlight>
                        </a:rPr>
                        <a:t>SEMESTER 5</a:t>
                      </a:r>
                      <a:endParaRPr lang="en-US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FITOMEDISIN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HAH40152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STATISTIKA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HAH40252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ANALISIS INSTRUMEN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HAH41332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FARMASI RUMAH SAKIT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HAH40452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FARMASI RUMAH SAKIT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HAH40552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TEKNOLOGI KOSMETIK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HAH40651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PRAKTIKUM TEKNOLOGI KOSMETIK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HAH40753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PERUNDANG-UNDANGAN KESEHATAN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HAH40852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PEMASARAN FARMASI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HAH41152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SPESIALITE DAN TERMINOLOGI KESEHATAN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HAH41251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SPESIALITE DAN TERMINOLOGI KESEHATAN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HAH41351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METODOLOGI PENELITIAN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HAH40951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METODOLOGI PENELITIAN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HAH41051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KIMIA ANALISIS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HAH41451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15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PRAKTIKUM KIMIA ANALISIS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HAH41351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14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9719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8640" y="0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KURIKULUM D3 FARMASI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00300" y="1219199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Narrow" pitchFamily="34" charset="0"/>
              </a:rPr>
              <a:t>SEMESTER 6, TIDAK ADA PERUBAHAN</a:t>
            </a:r>
            <a:endParaRPr lang="en-US" sz="2400" dirty="0">
              <a:latin typeface="Arial Narrow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392159"/>
              </p:ext>
            </p:extLst>
          </p:nvPr>
        </p:nvGraphicFramePr>
        <p:xfrm>
          <a:off x="2438400" y="1905000"/>
          <a:ext cx="6096000" cy="1736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4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6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0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1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18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highlight>
                            <a:srgbClr val="FF00FF"/>
                          </a:highlight>
                        </a:rPr>
                        <a:t>SEMESTER 6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NAMA MATA KULIAH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KODE MATAKULIAH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SKS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JENIS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TEORI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PRAKTIKUM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PKL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HAH40166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SEMINAR PROPOSAL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HAH40261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KARYA TULIS ILMIAH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HAH40363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0" y="4419600"/>
            <a:ext cx="37015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JUMLAH MATA KULIAH	: 75</a:t>
            </a:r>
            <a:endParaRPr lang="en-US" dirty="0"/>
          </a:p>
          <a:p>
            <a:r>
              <a:rPr lang="en-US" b="1" dirty="0"/>
              <a:t>JUMLAH TEORI		: 52 SKS</a:t>
            </a:r>
            <a:endParaRPr lang="en-US" dirty="0"/>
          </a:p>
          <a:p>
            <a:r>
              <a:rPr lang="en-US" b="1" dirty="0"/>
              <a:t>JUMLAH PRAKTIKUM	</a:t>
            </a:r>
            <a:r>
              <a:rPr lang="en-US" b="1" dirty="0" smtClean="0"/>
              <a:t>: </a:t>
            </a:r>
            <a:r>
              <a:rPr lang="en-US" b="1" dirty="0"/>
              <a:t>65 SKS</a:t>
            </a:r>
            <a:endParaRPr lang="en-US" dirty="0"/>
          </a:p>
          <a:p>
            <a:r>
              <a:rPr lang="en-US" b="1" dirty="0"/>
              <a:t>TOTAL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960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1361</Words>
  <Application>Microsoft Office PowerPoint</Application>
  <PresentationFormat>Custom</PresentationFormat>
  <Paragraphs>981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Times New Roman</vt:lpstr>
      <vt:lpstr>Office Theme</vt:lpstr>
      <vt:lpstr>KURIKULUM D3 FARMASI FAKULTAS OLAHRAGA DAN KESEHATAN UNIVERSITAS NEGERI GORONTALO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KURIKULUM D3 FARMASI</dc:title>
  <dc:creator>Lenovo</dc:creator>
  <cp:lastModifiedBy>ACER</cp:lastModifiedBy>
  <cp:revision>5</cp:revision>
  <dcterms:created xsi:type="dcterms:W3CDTF">2020-08-31T07:10:21Z</dcterms:created>
  <dcterms:modified xsi:type="dcterms:W3CDTF">2020-08-31T23:26:31Z</dcterms:modified>
</cp:coreProperties>
</file>